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BA348F-A646-4064-9546-82F0031B9936}" type="doc">
      <dgm:prSet loTypeId="urn:microsoft.com/office/officeart/2005/8/layout/radial6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A0EE40-9632-4AAF-9D5A-39E2E7029399}">
      <dgm:prSet phldrT="[Text]"/>
      <dgm:spPr/>
      <dgm:t>
        <a:bodyPr/>
        <a:lstStyle/>
        <a:p>
          <a:r>
            <a:rPr lang="en-US" dirty="0" smtClean="0">
              <a:solidFill>
                <a:schemeClr val="tx2"/>
              </a:solidFill>
              <a:latin typeface="Franklin Gothic Demi" pitchFamily="34" charset="0"/>
            </a:rPr>
            <a:t>Information Processing Cycle</a:t>
          </a:r>
          <a:endParaRPr lang="en-US" dirty="0">
            <a:solidFill>
              <a:schemeClr val="tx2"/>
            </a:solidFill>
            <a:latin typeface="Franklin Gothic Demi" pitchFamily="34" charset="0"/>
          </a:endParaRPr>
        </a:p>
      </dgm:t>
    </dgm:pt>
    <dgm:pt modelId="{C2F7A650-B112-4E97-9B42-1947954CFB2A}" type="parTrans" cxnId="{54ABBA34-FE71-4438-891E-BE115A3CF1E6}">
      <dgm:prSet/>
      <dgm:spPr/>
      <dgm:t>
        <a:bodyPr/>
        <a:lstStyle/>
        <a:p>
          <a:endParaRPr lang="en-US"/>
        </a:p>
      </dgm:t>
    </dgm:pt>
    <dgm:pt modelId="{0E41852F-EB02-44C9-B280-7AB17BC7CF60}" type="sibTrans" cxnId="{54ABBA34-FE71-4438-891E-BE115A3CF1E6}">
      <dgm:prSet/>
      <dgm:spPr/>
      <dgm:t>
        <a:bodyPr/>
        <a:lstStyle/>
        <a:p>
          <a:endParaRPr lang="en-US"/>
        </a:p>
      </dgm:t>
    </dgm:pt>
    <dgm:pt modelId="{3E6F7FFB-5785-4A47-83EC-D4D48122A193}">
      <dgm:prSet phldrT="[Text]"/>
      <dgm:spPr/>
      <dgm:t>
        <a:bodyPr/>
        <a:lstStyle/>
        <a:p>
          <a:r>
            <a:rPr lang="en-US" dirty="0" smtClean="0">
              <a:solidFill>
                <a:schemeClr val="tx2"/>
              </a:solidFill>
              <a:latin typeface="Franklin Gothic Demi" pitchFamily="34" charset="0"/>
            </a:rPr>
            <a:t>Receives Data</a:t>
          </a:r>
          <a:endParaRPr lang="en-US" dirty="0">
            <a:solidFill>
              <a:schemeClr val="tx2"/>
            </a:solidFill>
            <a:latin typeface="Franklin Gothic Demi" pitchFamily="34" charset="0"/>
          </a:endParaRPr>
        </a:p>
      </dgm:t>
    </dgm:pt>
    <dgm:pt modelId="{0ABAEEC1-6BC6-485B-A748-288206CD2102}" type="parTrans" cxnId="{948DC43D-AC0C-4BD4-8226-4283074F2FA9}">
      <dgm:prSet/>
      <dgm:spPr/>
      <dgm:t>
        <a:bodyPr/>
        <a:lstStyle/>
        <a:p>
          <a:endParaRPr lang="en-US"/>
        </a:p>
      </dgm:t>
    </dgm:pt>
    <dgm:pt modelId="{279D7061-E14E-40A7-BE88-39F10F466FE0}" type="sibTrans" cxnId="{948DC43D-AC0C-4BD4-8226-4283074F2FA9}">
      <dgm:prSet/>
      <dgm:spPr/>
      <dgm:t>
        <a:bodyPr/>
        <a:lstStyle/>
        <a:p>
          <a:endParaRPr lang="en-US"/>
        </a:p>
      </dgm:t>
    </dgm:pt>
    <dgm:pt modelId="{1F0F65F6-36CE-4831-8010-58736C2BD647}">
      <dgm:prSet phldrT="[Text]"/>
      <dgm:spPr/>
      <dgm:t>
        <a:bodyPr/>
        <a:lstStyle/>
        <a:p>
          <a:r>
            <a:rPr lang="en-US" dirty="0" smtClean="0">
              <a:solidFill>
                <a:schemeClr val="tx2"/>
              </a:solidFill>
              <a:latin typeface="Franklin Gothic Demi" pitchFamily="34" charset="0"/>
            </a:rPr>
            <a:t>Outputs information</a:t>
          </a:r>
          <a:endParaRPr lang="en-US" dirty="0">
            <a:solidFill>
              <a:schemeClr val="tx2"/>
            </a:solidFill>
            <a:latin typeface="Franklin Gothic Demi" pitchFamily="34" charset="0"/>
          </a:endParaRPr>
        </a:p>
      </dgm:t>
    </dgm:pt>
    <dgm:pt modelId="{A6F5615F-DE6D-4758-A15A-82C7D39D2BDB}" type="parTrans" cxnId="{FB70D5E2-2B9C-4A81-A487-64D9BE7FBCFC}">
      <dgm:prSet/>
      <dgm:spPr/>
      <dgm:t>
        <a:bodyPr/>
        <a:lstStyle/>
        <a:p>
          <a:endParaRPr lang="en-US"/>
        </a:p>
      </dgm:t>
    </dgm:pt>
    <dgm:pt modelId="{F142C6C6-6519-452E-B7CE-276502B5F541}" type="sibTrans" cxnId="{FB70D5E2-2B9C-4A81-A487-64D9BE7FBCFC}">
      <dgm:prSet/>
      <dgm:spPr/>
      <dgm:t>
        <a:bodyPr/>
        <a:lstStyle/>
        <a:p>
          <a:endParaRPr lang="en-US"/>
        </a:p>
      </dgm:t>
    </dgm:pt>
    <dgm:pt modelId="{6A11D38D-D0AB-4FF0-8F96-E3BD84D0C740}">
      <dgm:prSet phldrT="[Text]"/>
      <dgm:spPr/>
      <dgm:t>
        <a:bodyPr/>
        <a:lstStyle/>
        <a:p>
          <a:r>
            <a:rPr lang="en-US" dirty="0" smtClean="0">
              <a:solidFill>
                <a:schemeClr val="tx2"/>
              </a:solidFill>
              <a:latin typeface="Franklin Gothic Demi" pitchFamily="34" charset="0"/>
            </a:rPr>
            <a:t>Stores Data</a:t>
          </a:r>
          <a:endParaRPr lang="en-US" dirty="0">
            <a:solidFill>
              <a:schemeClr val="tx2"/>
            </a:solidFill>
            <a:latin typeface="Franklin Gothic Demi" pitchFamily="34" charset="0"/>
          </a:endParaRPr>
        </a:p>
      </dgm:t>
    </dgm:pt>
    <dgm:pt modelId="{AF7B4F4B-63A5-4E56-97EF-F160F377EFF4}" type="parTrans" cxnId="{13E6308C-4920-4A9C-8EFD-92EE0EB1141D}">
      <dgm:prSet/>
      <dgm:spPr/>
      <dgm:t>
        <a:bodyPr/>
        <a:lstStyle/>
        <a:p>
          <a:endParaRPr lang="en-US"/>
        </a:p>
      </dgm:t>
    </dgm:pt>
    <dgm:pt modelId="{F6373E30-9DD2-410D-BA81-22C5859F74B9}" type="sibTrans" cxnId="{13E6308C-4920-4A9C-8EFD-92EE0EB1141D}">
      <dgm:prSet/>
      <dgm:spPr/>
      <dgm:t>
        <a:bodyPr/>
        <a:lstStyle/>
        <a:p>
          <a:endParaRPr lang="en-US"/>
        </a:p>
      </dgm:t>
    </dgm:pt>
    <dgm:pt modelId="{ED04FF59-CCA6-4731-B081-5EF098DA6CCC}">
      <dgm:prSet phldrT="[Text]"/>
      <dgm:spPr/>
      <dgm:t>
        <a:bodyPr/>
        <a:lstStyle/>
        <a:p>
          <a:r>
            <a:rPr lang="en-US" dirty="0" smtClean="0">
              <a:solidFill>
                <a:schemeClr val="tx2"/>
              </a:solidFill>
              <a:latin typeface="Franklin Gothic Demi" pitchFamily="34" charset="0"/>
            </a:rPr>
            <a:t>Processes Data</a:t>
          </a:r>
          <a:endParaRPr lang="en-US" dirty="0">
            <a:solidFill>
              <a:schemeClr val="tx2"/>
            </a:solidFill>
            <a:latin typeface="Franklin Gothic Demi" pitchFamily="34" charset="0"/>
          </a:endParaRPr>
        </a:p>
      </dgm:t>
    </dgm:pt>
    <dgm:pt modelId="{3158B3BE-64BB-4345-A221-9B35938D1EAC}" type="parTrans" cxnId="{F3D58233-EB29-4639-B0D1-0BBDF5FF600A}">
      <dgm:prSet/>
      <dgm:spPr/>
      <dgm:t>
        <a:bodyPr/>
        <a:lstStyle/>
        <a:p>
          <a:endParaRPr lang="en-US"/>
        </a:p>
      </dgm:t>
    </dgm:pt>
    <dgm:pt modelId="{B3F32139-70BB-4968-BE4E-386C338A56C3}" type="sibTrans" cxnId="{F3D58233-EB29-4639-B0D1-0BBDF5FF600A}">
      <dgm:prSet/>
      <dgm:spPr/>
      <dgm:t>
        <a:bodyPr/>
        <a:lstStyle/>
        <a:p>
          <a:endParaRPr lang="en-US"/>
        </a:p>
      </dgm:t>
    </dgm:pt>
    <dgm:pt modelId="{F993280E-314B-4029-85B3-DC9056A33D7A}" type="pres">
      <dgm:prSet presAssocID="{1CBA348F-A646-4064-9546-82F0031B993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59EA9D-1CDE-47F5-BD70-281E0D46D7B2}" type="pres">
      <dgm:prSet presAssocID="{F8A0EE40-9632-4AAF-9D5A-39E2E7029399}" presName="centerShape" presStyleLbl="node0" presStyleIdx="0" presStyleCnt="1"/>
      <dgm:spPr/>
      <dgm:t>
        <a:bodyPr/>
        <a:lstStyle/>
        <a:p>
          <a:endParaRPr lang="en-US"/>
        </a:p>
      </dgm:t>
    </dgm:pt>
    <dgm:pt modelId="{791BDA0C-436E-4DEE-AE54-41DDC03EF5C7}" type="pres">
      <dgm:prSet presAssocID="{3E6F7FFB-5785-4A47-83EC-D4D48122A19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80E30-7942-4C52-BED9-282B7B1D7348}" type="pres">
      <dgm:prSet presAssocID="{3E6F7FFB-5785-4A47-83EC-D4D48122A193}" presName="dummy" presStyleCnt="0"/>
      <dgm:spPr/>
    </dgm:pt>
    <dgm:pt modelId="{2903A5C0-4C58-4921-B71D-4406805B40B0}" type="pres">
      <dgm:prSet presAssocID="{279D7061-E14E-40A7-BE88-39F10F466FE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E968FB25-415C-4191-8DAB-0C33105B90D0}" type="pres">
      <dgm:prSet presAssocID="{1F0F65F6-36CE-4831-8010-58736C2BD64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A008C6-9D23-4DB5-AF55-F313F4502D82}" type="pres">
      <dgm:prSet presAssocID="{1F0F65F6-36CE-4831-8010-58736C2BD647}" presName="dummy" presStyleCnt="0"/>
      <dgm:spPr/>
    </dgm:pt>
    <dgm:pt modelId="{1E5DE26A-AFCC-4CF7-91FD-6C309DB65817}" type="pres">
      <dgm:prSet presAssocID="{F142C6C6-6519-452E-B7CE-276502B5F541}" presName="sibTrans" presStyleLbl="sibTrans2D1" presStyleIdx="1" presStyleCnt="4"/>
      <dgm:spPr/>
      <dgm:t>
        <a:bodyPr/>
        <a:lstStyle/>
        <a:p>
          <a:endParaRPr lang="en-US"/>
        </a:p>
      </dgm:t>
    </dgm:pt>
    <dgm:pt modelId="{0DEBF392-37A7-4E4E-9ABB-1C1F31EFBB3C}" type="pres">
      <dgm:prSet presAssocID="{6A11D38D-D0AB-4FF0-8F96-E3BD84D0C74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E2C58A-1161-4BFA-A50D-32062FBB2B4C}" type="pres">
      <dgm:prSet presAssocID="{6A11D38D-D0AB-4FF0-8F96-E3BD84D0C740}" presName="dummy" presStyleCnt="0"/>
      <dgm:spPr/>
    </dgm:pt>
    <dgm:pt modelId="{DEBB0E1F-4E8E-4493-B944-F7647E9E4619}" type="pres">
      <dgm:prSet presAssocID="{F6373E30-9DD2-410D-BA81-22C5859F74B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690F870B-B6D6-463F-92BA-90EF217AE7E6}" type="pres">
      <dgm:prSet presAssocID="{ED04FF59-CCA6-4731-B081-5EF098DA6CC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3D139B-7387-4019-BF05-AA8241FFBA77}" type="pres">
      <dgm:prSet presAssocID="{ED04FF59-CCA6-4731-B081-5EF098DA6CCC}" presName="dummy" presStyleCnt="0"/>
      <dgm:spPr/>
    </dgm:pt>
    <dgm:pt modelId="{19FFEC0C-E6CD-46F4-8D7D-24D5A27B367F}" type="pres">
      <dgm:prSet presAssocID="{B3F32139-70BB-4968-BE4E-386C338A56C3}" presName="sibTrans" presStyleLbl="sibTrans2D1" presStyleIdx="3" presStyleCnt="4" custScaleY="102399"/>
      <dgm:spPr/>
      <dgm:t>
        <a:bodyPr/>
        <a:lstStyle/>
        <a:p>
          <a:endParaRPr lang="en-US"/>
        </a:p>
      </dgm:t>
    </dgm:pt>
  </dgm:ptLst>
  <dgm:cxnLst>
    <dgm:cxn modelId="{BF993280-0013-4808-8AA7-192B52786DF7}" type="presOf" srcId="{6A11D38D-D0AB-4FF0-8F96-E3BD84D0C740}" destId="{0DEBF392-37A7-4E4E-9ABB-1C1F31EFBB3C}" srcOrd="0" destOrd="0" presId="urn:microsoft.com/office/officeart/2005/8/layout/radial6"/>
    <dgm:cxn modelId="{0E961857-57D9-49D5-AA96-5F911768C67D}" type="presOf" srcId="{ED04FF59-CCA6-4731-B081-5EF098DA6CCC}" destId="{690F870B-B6D6-463F-92BA-90EF217AE7E6}" srcOrd="0" destOrd="0" presId="urn:microsoft.com/office/officeart/2005/8/layout/radial6"/>
    <dgm:cxn modelId="{F3D58233-EB29-4639-B0D1-0BBDF5FF600A}" srcId="{F8A0EE40-9632-4AAF-9D5A-39E2E7029399}" destId="{ED04FF59-CCA6-4731-B081-5EF098DA6CCC}" srcOrd="3" destOrd="0" parTransId="{3158B3BE-64BB-4345-A221-9B35938D1EAC}" sibTransId="{B3F32139-70BB-4968-BE4E-386C338A56C3}"/>
    <dgm:cxn modelId="{54ABBA34-FE71-4438-891E-BE115A3CF1E6}" srcId="{1CBA348F-A646-4064-9546-82F0031B9936}" destId="{F8A0EE40-9632-4AAF-9D5A-39E2E7029399}" srcOrd="0" destOrd="0" parTransId="{C2F7A650-B112-4E97-9B42-1947954CFB2A}" sibTransId="{0E41852F-EB02-44C9-B280-7AB17BC7CF60}"/>
    <dgm:cxn modelId="{13E6308C-4920-4A9C-8EFD-92EE0EB1141D}" srcId="{F8A0EE40-9632-4AAF-9D5A-39E2E7029399}" destId="{6A11D38D-D0AB-4FF0-8F96-E3BD84D0C740}" srcOrd="2" destOrd="0" parTransId="{AF7B4F4B-63A5-4E56-97EF-F160F377EFF4}" sibTransId="{F6373E30-9DD2-410D-BA81-22C5859F74B9}"/>
    <dgm:cxn modelId="{FB70D5E2-2B9C-4A81-A487-64D9BE7FBCFC}" srcId="{F8A0EE40-9632-4AAF-9D5A-39E2E7029399}" destId="{1F0F65F6-36CE-4831-8010-58736C2BD647}" srcOrd="1" destOrd="0" parTransId="{A6F5615F-DE6D-4758-A15A-82C7D39D2BDB}" sibTransId="{F142C6C6-6519-452E-B7CE-276502B5F541}"/>
    <dgm:cxn modelId="{789FA7D6-BE2C-4923-B7FD-A38B106B2179}" type="presOf" srcId="{3E6F7FFB-5785-4A47-83EC-D4D48122A193}" destId="{791BDA0C-436E-4DEE-AE54-41DDC03EF5C7}" srcOrd="0" destOrd="0" presId="urn:microsoft.com/office/officeart/2005/8/layout/radial6"/>
    <dgm:cxn modelId="{FDC0C68A-2615-41B1-9505-F53016EEA7CC}" type="presOf" srcId="{F142C6C6-6519-452E-B7CE-276502B5F541}" destId="{1E5DE26A-AFCC-4CF7-91FD-6C309DB65817}" srcOrd="0" destOrd="0" presId="urn:microsoft.com/office/officeart/2005/8/layout/radial6"/>
    <dgm:cxn modelId="{137AB3D3-3856-416E-A5AD-FCDB63E99DD7}" type="presOf" srcId="{1F0F65F6-36CE-4831-8010-58736C2BD647}" destId="{E968FB25-415C-4191-8DAB-0C33105B90D0}" srcOrd="0" destOrd="0" presId="urn:microsoft.com/office/officeart/2005/8/layout/radial6"/>
    <dgm:cxn modelId="{09193D65-CAD6-407C-932E-13695209169E}" type="presOf" srcId="{1CBA348F-A646-4064-9546-82F0031B9936}" destId="{F993280E-314B-4029-85B3-DC9056A33D7A}" srcOrd="0" destOrd="0" presId="urn:microsoft.com/office/officeart/2005/8/layout/radial6"/>
    <dgm:cxn modelId="{D3A4EF34-7D6A-444C-9135-753262BFF783}" type="presOf" srcId="{B3F32139-70BB-4968-BE4E-386C338A56C3}" destId="{19FFEC0C-E6CD-46F4-8D7D-24D5A27B367F}" srcOrd="0" destOrd="0" presId="urn:microsoft.com/office/officeart/2005/8/layout/radial6"/>
    <dgm:cxn modelId="{3192ED4E-E5EC-4696-9F0A-E53B8CA5B62F}" type="presOf" srcId="{F8A0EE40-9632-4AAF-9D5A-39E2E7029399}" destId="{5959EA9D-1CDE-47F5-BD70-281E0D46D7B2}" srcOrd="0" destOrd="0" presId="urn:microsoft.com/office/officeart/2005/8/layout/radial6"/>
    <dgm:cxn modelId="{948DC43D-AC0C-4BD4-8226-4283074F2FA9}" srcId="{F8A0EE40-9632-4AAF-9D5A-39E2E7029399}" destId="{3E6F7FFB-5785-4A47-83EC-D4D48122A193}" srcOrd="0" destOrd="0" parTransId="{0ABAEEC1-6BC6-485B-A748-288206CD2102}" sibTransId="{279D7061-E14E-40A7-BE88-39F10F466FE0}"/>
    <dgm:cxn modelId="{085C5212-0B14-4286-B12C-8B52C73DB500}" type="presOf" srcId="{279D7061-E14E-40A7-BE88-39F10F466FE0}" destId="{2903A5C0-4C58-4921-B71D-4406805B40B0}" srcOrd="0" destOrd="0" presId="urn:microsoft.com/office/officeart/2005/8/layout/radial6"/>
    <dgm:cxn modelId="{97FD71DD-B0C8-4104-AFCB-FB190C44D322}" type="presOf" srcId="{F6373E30-9DD2-410D-BA81-22C5859F74B9}" destId="{DEBB0E1F-4E8E-4493-B944-F7647E9E4619}" srcOrd="0" destOrd="0" presId="urn:microsoft.com/office/officeart/2005/8/layout/radial6"/>
    <dgm:cxn modelId="{41505141-B7BE-4E2C-A855-FE10D5827113}" type="presParOf" srcId="{F993280E-314B-4029-85B3-DC9056A33D7A}" destId="{5959EA9D-1CDE-47F5-BD70-281E0D46D7B2}" srcOrd="0" destOrd="0" presId="urn:microsoft.com/office/officeart/2005/8/layout/radial6"/>
    <dgm:cxn modelId="{15231C5D-5EEC-4F69-A3D2-B5903C35B2F6}" type="presParOf" srcId="{F993280E-314B-4029-85B3-DC9056A33D7A}" destId="{791BDA0C-436E-4DEE-AE54-41DDC03EF5C7}" srcOrd="1" destOrd="0" presId="urn:microsoft.com/office/officeart/2005/8/layout/radial6"/>
    <dgm:cxn modelId="{54BA2746-06A3-42D2-8A97-21A0E5B6F7A7}" type="presParOf" srcId="{F993280E-314B-4029-85B3-DC9056A33D7A}" destId="{E2180E30-7942-4C52-BED9-282B7B1D7348}" srcOrd="2" destOrd="0" presId="urn:microsoft.com/office/officeart/2005/8/layout/radial6"/>
    <dgm:cxn modelId="{B7559D5C-C5A0-4C03-9D8E-29020B138D94}" type="presParOf" srcId="{F993280E-314B-4029-85B3-DC9056A33D7A}" destId="{2903A5C0-4C58-4921-B71D-4406805B40B0}" srcOrd="3" destOrd="0" presId="urn:microsoft.com/office/officeart/2005/8/layout/radial6"/>
    <dgm:cxn modelId="{F04E297A-BB36-4D1F-94C6-D3A4B4C44B0E}" type="presParOf" srcId="{F993280E-314B-4029-85B3-DC9056A33D7A}" destId="{E968FB25-415C-4191-8DAB-0C33105B90D0}" srcOrd="4" destOrd="0" presId="urn:microsoft.com/office/officeart/2005/8/layout/radial6"/>
    <dgm:cxn modelId="{AC221ABA-AEF2-4701-B5E4-7B393E737A1A}" type="presParOf" srcId="{F993280E-314B-4029-85B3-DC9056A33D7A}" destId="{F9A008C6-9D23-4DB5-AF55-F313F4502D82}" srcOrd="5" destOrd="0" presId="urn:microsoft.com/office/officeart/2005/8/layout/radial6"/>
    <dgm:cxn modelId="{BFBE530B-7C83-4221-865F-081FC0E590BC}" type="presParOf" srcId="{F993280E-314B-4029-85B3-DC9056A33D7A}" destId="{1E5DE26A-AFCC-4CF7-91FD-6C309DB65817}" srcOrd="6" destOrd="0" presId="urn:microsoft.com/office/officeart/2005/8/layout/radial6"/>
    <dgm:cxn modelId="{71551BE5-CE89-4F51-A8EF-08B31E682FF6}" type="presParOf" srcId="{F993280E-314B-4029-85B3-DC9056A33D7A}" destId="{0DEBF392-37A7-4E4E-9ABB-1C1F31EFBB3C}" srcOrd="7" destOrd="0" presId="urn:microsoft.com/office/officeart/2005/8/layout/radial6"/>
    <dgm:cxn modelId="{032557DE-A321-4C70-8076-1635F5AE227D}" type="presParOf" srcId="{F993280E-314B-4029-85B3-DC9056A33D7A}" destId="{D7E2C58A-1161-4BFA-A50D-32062FBB2B4C}" srcOrd="8" destOrd="0" presId="urn:microsoft.com/office/officeart/2005/8/layout/radial6"/>
    <dgm:cxn modelId="{3DC765DD-0917-4386-8440-D3F7DFA1E270}" type="presParOf" srcId="{F993280E-314B-4029-85B3-DC9056A33D7A}" destId="{DEBB0E1F-4E8E-4493-B944-F7647E9E4619}" srcOrd="9" destOrd="0" presId="urn:microsoft.com/office/officeart/2005/8/layout/radial6"/>
    <dgm:cxn modelId="{F8816D4B-EF00-4990-9D94-B7378EC483BD}" type="presParOf" srcId="{F993280E-314B-4029-85B3-DC9056A33D7A}" destId="{690F870B-B6D6-463F-92BA-90EF217AE7E6}" srcOrd="10" destOrd="0" presId="urn:microsoft.com/office/officeart/2005/8/layout/radial6"/>
    <dgm:cxn modelId="{B9AF1120-ADF0-4DEA-9A25-B587ADC83357}" type="presParOf" srcId="{F993280E-314B-4029-85B3-DC9056A33D7A}" destId="{3D3D139B-7387-4019-BF05-AA8241FFBA77}" srcOrd="11" destOrd="0" presId="urn:microsoft.com/office/officeart/2005/8/layout/radial6"/>
    <dgm:cxn modelId="{BCF1C4DF-D995-4222-8DF4-E56B2B9D5795}" type="presParOf" srcId="{F993280E-314B-4029-85B3-DC9056A33D7A}" destId="{19FFEC0C-E6CD-46F4-8D7D-24D5A27B367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9FFEC0C-E6CD-46F4-8D7D-24D5A27B367F}">
      <dsp:nvSpPr>
        <dsp:cNvPr id="0" name=""/>
        <dsp:cNvSpPr/>
      </dsp:nvSpPr>
      <dsp:spPr>
        <a:xfrm>
          <a:off x="1485307" y="525191"/>
          <a:ext cx="3811185" cy="3902616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BB0E1F-4E8E-4493-B944-F7647E9E4619}">
      <dsp:nvSpPr>
        <dsp:cNvPr id="0" name=""/>
        <dsp:cNvSpPr/>
      </dsp:nvSpPr>
      <dsp:spPr>
        <a:xfrm>
          <a:off x="1485307" y="570907"/>
          <a:ext cx="3811185" cy="3811185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DE26A-AFCC-4CF7-91FD-6C309DB65817}">
      <dsp:nvSpPr>
        <dsp:cNvPr id="0" name=""/>
        <dsp:cNvSpPr/>
      </dsp:nvSpPr>
      <dsp:spPr>
        <a:xfrm>
          <a:off x="1485307" y="570907"/>
          <a:ext cx="3811185" cy="3811185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3A5C0-4C58-4921-B71D-4406805B40B0}">
      <dsp:nvSpPr>
        <dsp:cNvPr id="0" name=""/>
        <dsp:cNvSpPr/>
      </dsp:nvSpPr>
      <dsp:spPr>
        <a:xfrm>
          <a:off x="1485307" y="570907"/>
          <a:ext cx="3811185" cy="3811185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59EA9D-1CDE-47F5-BD70-281E0D46D7B2}">
      <dsp:nvSpPr>
        <dsp:cNvPr id="0" name=""/>
        <dsp:cNvSpPr/>
      </dsp:nvSpPr>
      <dsp:spPr>
        <a:xfrm>
          <a:off x="2513372" y="1598972"/>
          <a:ext cx="1755055" cy="17550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2"/>
              </a:solidFill>
              <a:latin typeface="Franklin Gothic Demi" pitchFamily="34" charset="0"/>
            </a:rPr>
            <a:t>Information Processing Cycle</a:t>
          </a:r>
          <a:endParaRPr lang="en-US" sz="1800" kern="1200" dirty="0">
            <a:solidFill>
              <a:schemeClr val="tx2"/>
            </a:solidFill>
            <a:latin typeface="Franklin Gothic Demi" pitchFamily="34" charset="0"/>
          </a:endParaRPr>
        </a:p>
      </dsp:txBody>
      <dsp:txXfrm>
        <a:off x="2513372" y="1598972"/>
        <a:ext cx="1755055" cy="1755055"/>
      </dsp:txXfrm>
    </dsp:sp>
    <dsp:sp modelId="{791BDA0C-436E-4DEE-AE54-41DDC03EF5C7}">
      <dsp:nvSpPr>
        <dsp:cNvPr id="0" name=""/>
        <dsp:cNvSpPr/>
      </dsp:nvSpPr>
      <dsp:spPr>
        <a:xfrm>
          <a:off x="2776630" y="865"/>
          <a:ext cx="1228538" cy="12285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2"/>
              </a:solidFill>
              <a:latin typeface="Franklin Gothic Demi" pitchFamily="34" charset="0"/>
            </a:rPr>
            <a:t>Receives Data</a:t>
          </a:r>
          <a:endParaRPr lang="en-US" sz="1200" kern="1200" dirty="0">
            <a:solidFill>
              <a:schemeClr val="tx2"/>
            </a:solidFill>
            <a:latin typeface="Franklin Gothic Demi" pitchFamily="34" charset="0"/>
          </a:endParaRPr>
        </a:p>
      </dsp:txBody>
      <dsp:txXfrm>
        <a:off x="2776630" y="865"/>
        <a:ext cx="1228538" cy="1228538"/>
      </dsp:txXfrm>
    </dsp:sp>
    <dsp:sp modelId="{E968FB25-415C-4191-8DAB-0C33105B90D0}">
      <dsp:nvSpPr>
        <dsp:cNvPr id="0" name=""/>
        <dsp:cNvSpPr/>
      </dsp:nvSpPr>
      <dsp:spPr>
        <a:xfrm>
          <a:off x="4637995" y="1862230"/>
          <a:ext cx="1228538" cy="12285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2"/>
              </a:solidFill>
              <a:latin typeface="Franklin Gothic Demi" pitchFamily="34" charset="0"/>
            </a:rPr>
            <a:t>Outputs information</a:t>
          </a:r>
          <a:endParaRPr lang="en-US" sz="1200" kern="1200" dirty="0">
            <a:solidFill>
              <a:schemeClr val="tx2"/>
            </a:solidFill>
            <a:latin typeface="Franklin Gothic Demi" pitchFamily="34" charset="0"/>
          </a:endParaRPr>
        </a:p>
      </dsp:txBody>
      <dsp:txXfrm>
        <a:off x="4637995" y="1862230"/>
        <a:ext cx="1228538" cy="1228538"/>
      </dsp:txXfrm>
    </dsp:sp>
    <dsp:sp modelId="{0DEBF392-37A7-4E4E-9ABB-1C1F31EFBB3C}">
      <dsp:nvSpPr>
        <dsp:cNvPr id="0" name=""/>
        <dsp:cNvSpPr/>
      </dsp:nvSpPr>
      <dsp:spPr>
        <a:xfrm>
          <a:off x="2776630" y="3723595"/>
          <a:ext cx="1228538" cy="12285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2"/>
              </a:solidFill>
              <a:latin typeface="Franklin Gothic Demi" pitchFamily="34" charset="0"/>
            </a:rPr>
            <a:t>Stores Data</a:t>
          </a:r>
          <a:endParaRPr lang="en-US" sz="1200" kern="1200" dirty="0">
            <a:solidFill>
              <a:schemeClr val="tx2"/>
            </a:solidFill>
            <a:latin typeface="Franklin Gothic Demi" pitchFamily="34" charset="0"/>
          </a:endParaRPr>
        </a:p>
      </dsp:txBody>
      <dsp:txXfrm>
        <a:off x="2776630" y="3723595"/>
        <a:ext cx="1228538" cy="1228538"/>
      </dsp:txXfrm>
    </dsp:sp>
    <dsp:sp modelId="{690F870B-B6D6-463F-92BA-90EF217AE7E6}">
      <dsp:nvSpPr>
        <dsp:cNvPr id="0" name=""/>
        <dsp:cNvSpPr/>
      </dsp:nvSpPr>
      <dsp:spPr>
        <a:xfrm>
          <a:off x="915265" y="1862230"/>
          <a:ext cx="1228538" cy="12285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2"/>
              </a:solidFill>
              <a:latin typeface="Franklin Gothic Demi" pitchFamily="34" charset="0"/>
            </a:rPr>
            <a:t>Processes Data</a:t>
          </a:r>
          <a:endParaRPr lang="en-US" sz="1200" kern="1200" dirty="0">
            <a:solidFill>
              <a:schemeClr val="tx2"/>
            </a:solidFill>
            <a:latin typeface="Franklin Gothic Demi" pitchFamily="34" charset="0"/>
          </a:endParaRPr>
        </a:p>
      </dsp:txBody>
      <dsp:txXfrm>
        <a:off x="915265" y="1862230"/>
        <a:ext cx="1228538" cy="1228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F8ED-7109-4FAD-917C-3BA084951F3D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53C8B0-6825-4977-A39F-3D83322AB9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F8ED-7109-4FAD-917C-3BA084951F3D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C8B0-6825-4977-A39F-3D83322AB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F8ED-7109-4FAD-917C-3BA084951F3D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C8B0-6825-4977-A39F-3D83322AB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C26F8ED-7109-4FAD-917C-3BA084951F3D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653C8B0-6825-4977-A39F-3D83322AB9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F8ED-7109-4FAD-917C-3BA084951F3D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C8B0-6825-4977-A39F-3D83322AB9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F8ED-7109-4FAD-917C-3BA084951F3D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C8B0-6825-4977-A39F-3D83322AB9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C8B0-6825-4977-A39F-3D83322AB9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F8ED-7109-4FAD-917C-3BA084951F3D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F8ED-7109-4FAD-917C-3BA084951F3D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C8B0-6825-4977-A39F-3D83322AB9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F8ED-7109-4FAD-917C-3BA084951F3D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C8B0-6825-4977-A39F-3D83322AB9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C26F8ED-7109-4FAD-917C-3BA084951F3D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653C8B0-6825-4977-A39F-3D83322AB9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6F8ED-7109-4FAD-917C-3BA084951F3D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53C8B0-6825-4977-A39F-3D83322AB9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C26F8ED-7109-4FAD-917C-3BA084951F3D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653C8B0-6825-4977-A39F-3D83322AB9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IPOS</a:t>
            </a:r>
            <a:endParaRPr lang="en-US" sz="4000" b="1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Input Processing Output Storage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066800" y="990600"/>
          <a:ext cx="6781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3.gstatic.com/images?q=tbn:ANd9GcSQhE1kxAczgiQ2pWWcZl8NovLI6CzfRLW-O1dgphbJ_G5dCN9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95400"/>
            <a:ext cx="4724400" cy="3733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76400" y="5410200"/>
            <a:ext cx="541020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Franklin Gothic Demi" pitchFamily="34" charset="0"/>
              </a:rPr>
              <a:t>Printers and hardrives</a:t>
            </a:r>
            <a:r>
              <a:rPr lang="en-US" sz="3200" dirty="0">
                <a:solidFill>
                  <a:srgbClr val="FF0000"/>
                </a:solidFill>
                <a:latin typeface="Franklin Gothic Demi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Franklin Gothic Demi" pitchFamily="34" charset="0"/>
              </a:rPr>
              <a:t>are input output processors</a:t>
            </a:r>
            <a:endParaRPr lang="en-US" sz="3200" dirty="0">
              <a:solidFill>
                <a:srgbClr val="FF0000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pubarticles.com/member/user_img/037/1245375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57200"/>
            <a:ext cx="5715000" cy="3867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95400" y="45720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Franklin Gothic Demi" pitchFamily="34" charset="0"/>
              </a:rPr>
              <a:t>Desktop computers are today’s most widely used </a:t>
            </a:r>
            <a:r>
              <a:rPr lang="en-US" sz="2400" dirty="0" smtClean="0">
                <a:solidFill>
                  <a:srgbClr val="FF0000"/>
                </a:solidFill>
                <a:latin typeface="Franklin Gothic Demi" pitchFamily="34" charset="0"/>
              </a:rPr>
              <a:t>personal computers</a:t>
            </a:r>
            <a:endParaRPr lang="en-US" sz="2400" dirty="0">
              <a:solidFill>
                <a:srgbClr val="FF0000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data:image/jpg;base64,/9j/4AAQSkZJRgABAQAAAQABAAD/2wBDAAkGBwgHBgkIBwgKCgkLDRYPDQwMDRsUFRAWIB0iIiAdHx8kKDQsJCYxJx8fLT0tMTU3Ojo6Iys/RD84QzQ5Ojf/2wBDAQoKCg0MDRoPDxo3JR8lNzc3Nzc3Nzc3Nzc3Nzc3Nzc3Nzc3Nzc3Nzc3Nzc3Nzc3Nzc3Nzc3Nzc3Nzc3Nzc3Nzf/wAARCACIAL8DASIAAhEBAxEB/8QAHAAAAQUBAQEAAAAAAAAAAAAABgADBAUHAQII/8QATBAAAgEDAwICBQgFBgwHAQAAAQIDAAQRBRIhBjETQRQiUWFxBxUjMoGRobEWQlLB0TOCktLh8CQ1U1ViY3N0g5OysxclRVR1o8Lx/8QAGgEAAwEBAQEAAAAAAAAAAAAAAQIDAAQFBv/EACYRAAICAQQCAQUBAQAAAAAAAAABAhEDBBIhMRNBUQUUInGBMmH/2gAMAwEAAhEDEQA/AMYxXaVLFAwqt9A0Q6q7Ga5S1hUlfGmBCluDt95wfyqpAorsnMfRMEinBXV5SP8AkxH91PBK+RZN1wST0PCe2uWGPiw/dXP0FXy1rTvgXYfuqPD1dfRAmOWEBjyWiyD99eG6kuXVkd4cMxcjaQck9+Dn7O1XvE+kSvIS/wBBGzhdX00n3ykf/mot/wBF3NtbPNFeWdyVxiOGQs7fAYplb6d0wu0huexJP30Z9BdITawlrqcl14aLckBNudyqMn8SB99aoP0bdL5Mq9XGdwx7c8VzKftL99fUw6bsVGPQ7HA8vQ0/dUGXp9VX1tL0Z+Tgm328eXGKVYr9judej5o9U8AjPszSxW/6hYW9uPW6d0SQn/UD+FDl5d6fbMyydIaO/PO20PNHwUbyGR4xXMUb6vpFtrkeqXul6fBpb6dbCeW3iLbZVB5IB7HH5UFMNuc1GUXEdOzxSpbl/aX7xXNyftj76UIqVLKnsw++vWP7a1Mx5xS4rQtO6e6Z0/S7OXqMXs17cxCbwYMjYp7A8gVYWNp0ZNMIo9DugD2knnVVHHmcnFWWJsm8qRluM9q5itrTprpaT6mlWDD2/OMf8Kbk6Z6VJK/MoJ9sFwrAfaKPgYPNEySDS7ia1F0TFFblygkmfaC3fArhsFHe/sf+Yx/Ja16bo/Q7/RzZ2sV7aQ+IZEDNlVkxt3d8/higmH5PdZlXfG9qVBKndKc5BIPGPdUdRPFp47sjpD4t2V1FAhiliu13FKMcFFNm23oqHAy3ztLtHv8ABioYAomsnMfR0LKcMuqysDjPIhip4diyC3R7DUdX0eS1uNLW2kDxPvMKqr4cEnv+z3B70R/JTLH6Pq8t8lvG82oOwXaABgAHA8hkdvfQTa3t9FMl3qWp3Nyvo7Srlyo52Y9UcD6x8qZ0W+lh1OG+mhEkKzBnjK5DJuJOR59/wrYmk6ObVZfFH1ZrsFpp8omVvRtkkzbuBgjPt+yn7NGtbe6NmAzq0rxADOT4SkDjvyKH9R13pq9Qw6deKrP2hClRn3ew1b9OsY9HWQO7nMjjxGLY+iBxk81fsZNPoDf0o+UxVG/Qef8AcJP61Mz9V/KMFO/QRjvzYS/1q0m26nSe3G23d7oHZLGvZW7d+2Ox+Bpm+uSxVry6LH/2tsQeO/J/jRSlYzkjMBrnW9426fRGCDn1bKTn4c1Fu5upnBabS7lR7RavxWvaddQsm7T5HgwpxHLyGx7816utZ3Iba4TY+RuMbbgfZzRuS4BwZP0/L8z2Gv6t1Baym3eFbQ2rKY3lZ/1eewwRzQ43WFrG2bLpPQoB2BaHxD95Aoz+VK4luOndUMi7Xjv4AQD39SmH+TG51KytZG1nTYCYVlwlmVO0qDzhucZpZXY6r2CX6faoP5Kx0aMf6NgP41Ot+oOrLxY2gstPcSrlNtinIParf/weuzIsa6/aFmUsB6M3IBwf1vbT6fI9q+B4fUUIA4AEUgH/AFUq3exml6HtPc31srXdnp8jcq6myjxkHBB4qTNoGklUaTR9IbeM+pbYI9x2kVMg0OXRbaS2lnSU2xVWZR9YkA8ffVqNGvgqkwsdy7sAE4HvrsqFIH2uoS3NcMHdX0y3vozOEEMttCAArEo8a+zPIIHNVVr6GrALNFkexxRQi+NcGHAz9InxzE38RQV0vZXF7IyJGHmKnzAxirYseJpyyS2pHn6rJkwvalbCazjWUfQqXx32DP5VYR2k/H+DzY98Zrmi3smnXTW5O3aRuXzbyxRnBrAaFG8FskHjPs/uKGbG404cp9MjpdWsqamqaKOzidY2EkbjIwcqaa06BmkusH1PFyBjzKqaJDqpd1jNtKu4kZPaqTRvWu7uPyCRP94K/wD5rwvrWCWbSOLXtHqaTMo5Liz5rxSrtdFULnBRLa5/QtD7NUm/7MVDlE1mM9Fpz/6rJ/2Y6eHYk3SJTt85S2scYxFDCiZH63qrn8RRfY6SDYxbWCO8yIvtOe/5H8aodCgXKlfZge0c1pOkWEU9oDIR4q27XKDH8meyEfAA/ea6tPjUIOR8zkyPUaqpcpGca9pvo0jER7CpwMcEEe8Ud/J3NLc9NH0hssLiVNx9nhVV9U22+4cRruV0WWNlGcgjjP4j7KtegFCaG4AwPS34/wCCaGSG3Ja6ZX6bllveJv5IPVV/H03erImkxXrXMiRqHbblnU8du+V/GqzUeory+0W6t49MGnusscTSQvk4IJ74HcA0Y6lp8epalbtMiP6OY51DEjDDIB4+NM6lDHodpeaitrHMxTxvBX1lJRCAB9wp2ezQK9L6lc6Np2otcRPeRbUKI7cL62Dyc981a6b1HHfzm1udAFrLtV0kRwxySB+yPbTXT+onqTR7qK50+G3uA4jPhqVDKSD7P74q6vdNMBW+EMcZVQpKsTu9YEk5HFJYUga+VDMmhawJImjK3Npjfg7sgjPH3fZWj9PxxT9P6ZI8aMTaR8lQf1RWf/KgzS9Pamx77bFjz5+I1GnSDySdNaUFY5FpH2xj6o91K+WN0i78GMSCRUQOAVBxggHvXcqoxtYe4Uypk8Ta0ncZ8v4V1ZHExQkHB4491ah9wO6vauNQulfH+EhZIz5BlGCPwFSLjXLaaOKGVblJUwCEXktjHFW9zaw3IAni3AHP1jwa4tha4OEOW7kMapvi0rPR+7w5McY5U20BFlGBqqo2P5ZQy+zK4x9xqqubY9KyJcQXEcFnO2Fbkgj9k5+2iK/tYrHqFI7cFULwvgknktj91Zh8o+q3F3drBewrE9uzhERs7QW8zjk4HbyqianNQkri1yn7PL1eOGaUpx7vj+l6mqC51BrhG3kt9bPf+ytGs7tJIVKtzjnPlWH6DqSWiASED34o40bXVlYx2sUhGCSSe/vr2sumhLFFY1SSPmW8mnzSdWn7D17gds1X6Ay/ONwufWaBT8dskn9YVVG7d8MspZCAQc+6q2/1VdM9GmaaaIyJIm+IZYEMpx8OTXi/UcXj0zkz0tBqVlyNPj9mKYrtKu15p7ghzRRp6b+jolGATq8g57fyMdDAFFFim/olV49bWHHP+xjp4diTSaph1oGkyJMn0tqyjhiJOQM+WR7KO9PENvqF7PIyiO4jSOJRICQi8e3isCn6fSLwyjwytI4RVXuzE4GCR7TT8nTunRu0UusWIkjOHXa52sO/O33UsVqo0pTTX6o5FotNGW7Gmv7Zq2o2Oen1VHieezk8J/pAcI2COfcG7U50cnhaTKFZWBvWxtbIH0LD91Y9Jolspia2vLaeNm8PfHkBG74IIHxrUPk9tDZdPSRbw/8AhxbIzjmIjzrrUpSXJCGihiyLJF+qL2RZZpbsKVffbeFGAMetx50pnSx0xJL0rBEgkVycYBY+rz271YWelSRRDM7NuGfq4xS1XQIdU097K6eTwpGBbY20nBzTtqzrSdFRY31jd6lfT288TeJJFLiPnKrndn2cnvVbbwSWiapaRRsyXMiz7QQcjaQQM8A5H981b6V0faaTLM9pLOBLHsZGOVxgDtjg8d/PvUuXTWRmZGO4jBOPKgkmEDeu4gvS2qKuTiCzP2C4b91GfQ29+jNHdCN3oceSecgqP4UK9Z20iaBritziygYe/ExzQjYWN1qZ0mNNYns4l02H6OK4KMfrAkKD8OcflUsklj5ZfDheb8Ym6pGYXDO7OVGBxivAz6WTtODg8j3VhOr2eqaJpTyXGrXslz6UkSslzJtKshbGCe+RRR8lN3ezSzRX8t00sd2gZLlm3LlDwQ3I9uK0JqfRsuF4eJWawQK5hRyfzpj1i2BKQTwBhePwqQF7K8QPvOKxPgD+plxr0DccrCT9jms56o1DSdR1ORLzSL9jbTyRsVnx4mGI74zjPNaR1YoTWYSBgCBTwPMMaz/XZNNj6juY5ppQDPJ4xDtlTnj8arKNwXIl7W0gPurPx7p20yynhgGB4R3SFfie9TLOG5glXxWKee10I/CilNSubPp62bR57hYnubjcYicvyuCT8PbVRfajcXkFu+uy3DBZmQNISGClQe/xq2LU5cUajIlPFCfaLyC/iWJVSeBcDsWNQ+pZhLo9lIn0m24lUle3IU+dDfjWbiZbWS49J8QrBjcRjPGatI0uF6YUSI88keoEYjUscGMUufNLUw2TOeOhxY72rsA6VdAruK809YQoosiR0OuO/wA8v/2EoYAoh026STpltORXNyNQNxtC8bDEF7/FTTw7FkOafcM2p6epKkekRk+87xV1ocvTcM2vN1HBFNN6Q3o4dSzcu27b5A/GhuKynikSRElDIcqcZwe+as5ruSdnabRNOZnJZj6KcsT3PfvVUm+ybIFsyLpszRD1fS8qWPltIH4VpPyfTh+nJWOeL8ck/wCqNZ1cieeIQrZx28e7cVhiK7jjGT3o76CVrfpe6Eitn5wQgN7PDIpo9gkuDUreRPCT1h9Uefup0un7a/fXzRNputwMQyXAHlmcf1qYZNVHBe4z7pv7aDbvoKjwfTZeJcbnXn30zIyH6vPwNfMz/OQHMtxge2Y/xptrq+Xg3FwPhMf40N9eg7Gbb18oOha3/wDGZPn2kzQFB0XruuaXpGoaRHC0K2SxZaUIdyu+f3VF6Olmm0Tq1ZpJJP8Ayzdh3LeZ9taX8m11LD0Jp3gwtM2ZhhTxxI2B9vatxPsMJvGwdtOl+sY1t1u7Kzu44pNwjnmDhTgjIJ+NFmkaZqw1pr69sY4M+HnwpA24qWyfuP4UR+Lcelovg/QleWz2rxqhvRaReisU+kHitGMsF92a0Mai+C71Esq2MsfFx+q+PhXhrmNQ7MGAQZbjtUWza7awt2vABOR9JTaS3Rjm8SEb0/k8dn9vnTbTnbUXyUHV0iyXcEsecGCReRjlWH8azfrNIYtc1w5PiKEkjAkxlmPP7q0Xq5pDHZNKuxjFLuHs+pxQN1oJfnvWFVSVlskZfWA2nzPw5+NVf+ETu5sjDXrPQxqQ0ma7hHgRuoiu87pDkE8jyyMj3GmuodZsdS9Na5a5uXtoEEG+97Fickcc+XHuqdNJ1DNFc+DCmZdPj8L1ofqj6xPPv486b1B+oZVuxFEqLJp8e0tJDwB3Pft6x99AANXBtIjdPaFkaGWPw8THLKTzj4D8qn6kkT9LX6xbpEj1NTnlicp7+f8A+VG1N5nfUuAnqwvhmU7e/s755qZeGWTpvV0hV1nW4gY7JM8ncCQRjjilS5CwHxiugc16xSx5VxnUXPT+nT384t7S0ill5Ys6hjgewZwBVhf6BqFoj3cLwLsADGGQBwT3GF7/AGVcfJpc2bQ3EMtkrXEDh/G2hsq3HPnxtP4UU9eXKnpi8lhWDwng2b1kIKykgL6uODzwc+Vce+Sy0dqxQeK2ZKLu8B/xhN9sjUvTL3/OEn/MaoQ7gDFOERgkANkHvkV3bmefSJYvb7y1GUf8RqPejbmV+j9QaeZ52XUIuclj9Ws2OMZGePbWifJ9FNc9J6pDbbWmF7EyoTjjbVMbe4WaSQzqTzS58OCXn2qaqZ1lTLNDIB3zijOaw1J4yptAMceWePPNUupaZqMkMkfo7AMME966ZImmC0rmTKojE+yoU0ExPETCrSHR7uzmMjqxBGMba60jQuC0YJBzh1yDUGr7Kp/BP6Gif0DqdHUgNpb/AIH+2jj5MurNA0no61s9U1W2tbmOWUtHK+CAZGI/A0L9IXAum1zKQxsdKkG2JdoPI5/Gs8Xtxx8KV/ikCrbPo24686a72/UOmduzueTn3e7NNt19oXBXqHSM7eVLnGc+Xn2r52JPtNc59poeRfAdn/T6Mj620u4OLXWdKmbj1VLtj7hVhB1Np3hfT3sLSf6uN8Y+6sC6VKLOzOwX4nFHMV3bgA+PEP54rpxwjNWyEpOLCjqvVLTUY7cWkm9k3lsIwwCB7QPZQf1Xbm46gUqz/T6aF4UYOEVsf21N9LtiD9PF/SoottJsdTs7SaewtJ3NpEPEliJYjaOM5qk4KMUkJBtybZkqtE1srGZ90toLeRREMBePx99R7+6+ilZWLGS3WBwYlA2jt9vvrZD0tpZAHzTp/wDQb+Nef0W07y0vTQP9iT+ZqVMpaMavY4Cb7bNI4WKHBO0b89/uq6vEROl9VlWVpommgjR3IbO3kgY9m4fjWnr0/axD6Oz01PeLTn/qrP8A5VZFstLgslky80xcoqhVGMeQ+FFRrk12+DOAtE/THRlzryLcSXUVrbbu5UtI4B8l4AHvJ+yqnSbEX+pW9q7MiSSAOwGSF7nH2VrCRJp2n+kQBUNtGTj/AEV5I+4fhXPix7uWXcqK7S7DSemblrVBcEzHEriNn4A7swGFHszjuad6p0TSA0EV8s0rTNkzW4b1DwE3EA4GC2c8ciihPpAAdrA9s8/ZXmK18Nypi9cZHA7AE8D8q08OPyKRSOSfjcTL+oehZtPtJb6xuDNFGu4wy/ymB3wQMMfdxQiG7nGQfKtx1eQQRRvJkBpUjAIyNxbgfacD7azXrXp35p1FrizVjY3DkAf5B/ND7vMfd5CjkxpcxJp/IL1a9PardaXeq1tvdHZd8SsV345HI7H31XbfdU/TBHHHNK6BmUqB++pxuwy6NP8A0v3Roz3F9bsRzGZImx9pWmz1Yn+cL3/6P6tAfzkP8in9AU02pt/k0/oCuneiOxh5J1FbyAhr+8Of9h/CoFxf6VOfpbi9b+dCP3UFPqDOfqJ/RFMvO7fqoP5tK8qCoM0jpyPTGbVPQRcGZrCUM00in1eOwWsrhmthY+G9gj3BXIuGlkUgEceqG2/hRj8nDH58vVJGW0ycYxjPKUHPmZIljViywqGAXnIzUpyuqDG1Kj1DBbNaSSyXeydPqQeCx8Qe3f2FFsXS/Tun2NrJ1Jq00FxcRCVUiXOAecdj5EUKW1jdXMZeGF2jUDc+07VzwMmjHrjTL/UbbRruws57iP0NFJhjL4OF9nwNGC4boLfNWTF6T0iTSbnUendYnkFpGZpUkUgmMd8cDkDNMxzW9ulu0d88k7OFeIgkAE47ng1cdHWdzYdLa29/bTW8Y02fcZkK/qn20PdPXa2EpurjSIr+GXCD0gHYpLdwcEZ4NdMXRF2wja53KIYbRDIgBaQO2ce/k+w+VTrnqu80aGwtodLF0jWiMZDPtweRjBHu71BWeNL+SQolukkTbUThRndwM/EVW9VXRhfTQvINoDx5+u2KefQILkvP0+vSf8S4P+8j+FJ+u73Hq6PHn33I/hQN84nuVNefnE/s/lUrQ1MMJ+vtaH8jotp/Ouz/AFazTqrUtQ1XVpLjU1CSfqRp9VB7AfOrltQc9kNVWqkXK7iuHVvP2Us6a4Y8eGTumpTbaqkqhSdjD1xx/fGaK/ni1dWhnhjaNx63cBvd93FBAQjsSPhXt476e1eCxJMmAQCoOBke2tjltVDSVsP9I6yV70wR20k+BtBK7VB+J9g86u5Opp3lRGiiTHDhpwcZx38vzrKNN6U6gv5BFdS+iwsSxZn3En3DuKtZ/k0nkGfnf1lwRuTI/OpTwqctzTKxzSgtqDLU+qE0udBdCOW0lOFkhwc4HIZcDjtzk9/q8ZqBquuaJ1Dpt+Itiz+AQ4KkFSv1QR7Rj7MUBjQtR0d3ivDuh48N1bK+fb2VxINskjrJL9J9dd52n4jNKsSjPcgvM5R2sY255p6LiKQefBr34ddEdGidjWTXk80/4YpeHWo1kXbg12pHhCl4QrUayRoOqS6PqsN9Eu4x5DJnh1III/v7Kurew0lNWGo6JrkFoxJJtbyFjtyPWGR3FUdpbJNcpG/Cnk/DvTp1OczCKCQW0AOPUUU0eOwPnotLfQLmCF4rbW9KaNyTsErIO+cYx2HlT1lYdV6fGYtO6ks4oiS3hpdjbn4FTj7Kohc3k28tfTbRkj19vFdihu3TxJtSeNSfV3yNkintMWvkJ5rXqO/tTBq/UkE0bY3ReONp+OAM/bXm10eO3Km41S2KKQRGJG25HwBqgS3uCjNDf+MQMlNxyRTMdzOBuMzY/ZLGnTSFcWw3vNT01fpr7UEbYoBW3hdmIAxgEgAUDdQaq2raibgRiGFFWKCJTwka9h8fbUw3ciEbJXYY5DHIP31Avooy4kjUIHGSo7A+dDJJyRoJIriDk8n768kH+5qUYxXPDFSorZFxx3P316RiM85z7af8MVzwxWoDJ2z3V4m1CbS4jPbECQkKAwyG5zz91KlWk6VoyPVt1rrKnMsVq42+qEAU59pJzn8Kel6+1pkAjhtlbap3A8bsescHP5+VKlUFln8j7UNxa9qOsI0d+0S7MHbChUMfafaa7tpUqvFuStiNUxbaW2lSo0YW2u7aVKsY5tpbaVKsYct/VmBHfn8qjGIY7UqVFgQtnPAp2ZN8MQx2zzSpVkZjliTGwx2wRTKAKcsNw9maVKiBDhILAgYHsrxLyF+JpUqLMNba4VpUqUY5trhWlSrGP//Z"/>
          <p:cNvSpPr>
            <a:spLocks noChangeAspect="1" noChangeArrowheads="1"/>
          </p:cNvSpPr>
          <p:nvPr/>
        </p:nvSpPr>
        <p:spPr bwMode="auto">
          <a:xfrm>
            <a:off x="63500" y="-573088"/>
            <a:ext cx="165735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g;base64,/9j/4AAQSkZJRgABAQAAAQABAAD/2wBDAAkGBwgHBgkIBwgKCgkLDRYPDQwMDRsUFRAWIB0iIiAdHx8kKDQsJCYxJx8fLT0tMTU3Ojo6Iys/RD84QzQ5Ojf/2wBDAQoKCg0MDRoPDxo3JR8lNzc3Nzc3Nzc3Nzc3Nzc3Nzc3Nzc3Nzc3Nzc3Nzc3Nzc3Nzc3Nzc3Nzc3Nzc3Nzc3Nzf/wAARCACIAL8DASIAAhEBAxEB/8QAHAAAAQUBAQEAAAAAAAAAAAAABgADBAUHAQII/8QATBAAAgEDAwICBQgFBgwHAQAAAQIDAAQRBRIhBjETQRQiUWFxBxUjMoGRobEWQlLB0TOCktLh8CQ1U1ViY3N0g5OysxclRVR1o8Lx/8QAGgEAAwEBAQEAAAAAAAAAAAAAAQIDAAQFBv/EACYRAAICAQQCAQUBAQAAAAAAAAABAhEDBBIhMRNBUQUUInGBMmH/2gAMAwEAAhEDEQA/AMYxXaVLFAwqt9A0Q6q7Ga5S1hUlfGmBCluDt95wfyqpAorsnMfRMEinBXV5SP8AkxH91PBK+RZN1wST0PCe2uWGPiw/dXP0FXy1rTvgXYfuqPD1dfRAmOWEBjyWiyD99eG6kuXVkd4cMxcjaQck9+Dn7O1XvE+kSvIS/wBBGzhdX00n3ykf/mot/wBF3NtbPNFeWdyVxiOGQs7fAYplb6d0wu0huexJP30Z9BdITawlrqcl14aLckBNudyqMn8SB99aoP0bdL5Mq9XGdwx7c8VzKftL99fUw6bsVGPQ7HA8vQ0/dUGXp9VX1tL0Z+Tgm328eXGKVYr9judej5o9U8AjPszSxW/6hYW9uPW6d0SQn/UD+FDl5d6fbMyydIaO/PO20PNHwUbyGR4xXMUb6vpFtrkeqXul6fBpb6dbCeW3iLbZVB5IB7HH5UFMNuc1GUXEdOzxSpbl/aX7xXNyftj76UIqVLKnsw++vWP7a1Mx5xS4rQtO6e6Z0/S7OXqMXs17cxCbwYMjYp7A8gVYWNp0ZNMIo9DugD2knnVVHHmcnFWWJsm8qRluM9q5itrTprpaT6mlWDD2/OMf8Kbk6Z6VJK/MoJ9sFwrAfaKPgYPNEySDS7ia1F0TFFblygkmfaC3fArhsFHe/sf+Yx/Ja16bo/Q7/RzZ2sV7aQ+IZEDNlVkxt3d8/higmH5PdZlXfG9qVBKndKc5BIPGPdUdRPFp47sjpD4t2V1FAhiliu13FKMcFFNm23oqHAy3ztLtHv8ABioYAomsnMfR0LKcMuqysDjPIhip4diyC3R7DUdX0eS1uNLW2kDxPvMKqr4cEnv+z3B70R/JTLH6Pq8t8lvG82oOwXaABgAHA8hkdvfQTa3t9FMl3qWp3Nyvo7Srlyo52Y9UcD6x8qZ0W+lh1OG+mhEkKzBnjK5DJuJOR59/wrYmk6ObVZfFH1ZrsFpp8omVvRtkkzbuBgjPt+yn7NGtbe6NmAzq0rxADOT4SkDjvyKH9R13pq9Qw6deKrP2hClRn3ew1b9OsY9HWQO7nMjjxGLY+iBxk81fsZNPoDf0o+UxVG/Qef8AcJP61Mz9V/KMFO/QRjvzYS/1q0m26nSe3G23d7oHZLGvZW7d+2Ox+Bpm+uSxVry6LH/2tsQeO/J/jRSlYzkjMBrnW9426fRGCDn1bKTn4c1Fu5upnBabS7lR7RavxWvaddQsm7T5HgwpxHLyGx7816utZ3Iba4TY+RuMbbgfZzRuS4BwZP0/L8z2Gv6t1Baym3eFbQ2rKY3lZ/1eewwRzQ43WFrG2bLpPQoB2BaHxD95Aoz+VK4luOndUMi7Xjv4AQD39SmH+TG51KytZG1nTYCYVlwlmVO0qDzhucZpZXY6r2CX6faoP5Kx0aMf6NgP41Ot+oOrLxY2gstPcSrlNtinIParf/weuzIsa6/aFmUsB6M3IBwf1vbT6fI9q+B4fUUIA4AEUgH/AFUq3exml6HtPc31srXdnp8jcq6myjxkHBB4qTNoGklUaTR9IbeM+pbYI9x2kVMg0OXRbaS2lnSU2xVWZR9YkA8ffVqNGvgqkwsdy7sAE4HvrsqFIH2uoS3NcMHdX0y3vozOEEMttCAArEo8a+zPIIHNVVr6GrALNFkexxRQi+NcGHAz9InxzE38RQV0vZXF7IyJGHmKnzAxirYseJpyyS2pHn6rJkwvalbCazjWUfQqXx32DP5VYR2k/H+DzY98Zrmi3smnXTW5O3aRuXzbyxRnBrAaFG8FskHjPs/uKGbG404cp9MjpdWsqamqaKOzidY2EkbjIwcqaa06BmkusH1PFyBjzKqaJDqpd1jNtKu4kZPaqTRvWu7uPyCRP94K/wD5rwvrWCWbSOLXtHqaTMo5Liz5rxSrtdFULnBRLa5/QtD7NUm/7MVDlE1mM9Fpz/6rJ/2Y6eHYk3SJTt85S2scYxFDCiZH63qrn8RRfY6SDYxbWCO8yIvtOe/5H8aodCgXKlfZge0c1pOkWEU9oDIR4q27XKDH8meyEfAA/ea6tPjUIOR8zkyPUaqpcpGca9pvo0jER7CpwMcEEe8Ud/J3NLc9NH0hssLiVNx9nhVV9U22+4cRruV0WWNlGcgjjP4j7KtegFCaG4AwPS34/wCCaGSG3Ja6ZX6bllveJv5IPVV/H03erImkxXrXMiRqHbblnU8du+V/GqzUeory+0W6t49MGnusscTSQvk4IJ74HcA0Y6lp8epalbtMiP6OY51DEjDDIB4+NM6lDHodpeaitrHMxTxvBX1lJRCAB9wp2ezQK9L6lc6Np2otcRPeRbUKI7cL62Dyc981a6b1HHfzm1udAFrLtV0kRwxySB+yPbTXT+onqTR7qK50+G3uA4jPhqVDKSD7P74q6vdNMBW+EMcZVQpKsTu9YEk5HFJYUga+VDMmhawJImjK3Npjfg7sgjPH3fZWj9PxxT9P6ZI8aMTaR8lQf1RWf/KgzS9Pamx77bFjz5+I1GnSDySdNaUFY5FpH2xj6o91K+WN0i78GMSCRUQOAVBxggHvXcqoxtYe4Uypk8Ta0ncZ8v4V1ZHExQkHB4491ah9wO6vauNQulfH+EhZIz5BlGCPwFSLjXLaaOKGVblJUwCEXktjHFW9zaw3IAni3AHP1jwa4tha4OEOW7kMapvi0rPR+7w5McY5U20BFlGBqqo2P5ZQy+zK4x9xqqubY9KyJcQXEcFnO2Fbkgj9k5+2iK/tYrHqFI7cFULwvgknktj91Zh8o+q3F3drBewrE9uzhERs7QW8zjk4HbyqianNQkri1yn7PL1eOGaUpx7vj+l6mqC51BrhG3kt9bPf+ytGs7tJIVKtzjnPlWH6DqSWiASED34o40bXVlYx2sUhGCSSe/vr2sumhLFFY1SSPmW8mnzSdWn7D17gds1X6Ay/ONwufWaBT8dskn9YVVG7d8MspZCAQc+6q2/1VdM9GmaaaIyJIm+IZYEMpx8OTXi/UcXj0zkz0tBqVlyNPj9mKYrtKu15p7ghzRRp6b+jolGATq8g57fyMdDAFFFim/olV49bWHHP+xjp4diTSaph1oGkyJMn0tqyjhiJOQM+WR7KO9PENvqF7PIyiO4jSOJRICQi8e3isCn6fSLwyjwytI4RVXuzE4GCR7TT8nTunRu0UusWIkjOHXa52sO/O33UsVqo0pTTX6o5FotNGW7Gmv7Zq2o2Oen1VHieezk8J/pAcI2COfcG7U50cnhaTKFZWBvWxtbIH0LD91Y9Jolspia2vLaeNm8PfHkBG74IIHxrUPk9tDZdPSRbw/8AhxbIzjmIjzrrUpSXJCGihiyLJF+qL2RZZpbsKVffbeFGAMetx50pnSx0xJL0rBEgkVycYBY+rz271YWelSRRDM7NuGfq4xS1XQIdU097K6eTwpGBbY20nBzTtqzrSdFRY31jd6lfT288TeJJFLiPnKrndn2cnvVbbwSWiapaRRsyXMiz7QQcjaQQM8A5H981b6V0faaTLM9pLOBLHsZGOVxgDtjg8d/PvUuXTWRmZGO4jBOPKgkmEDeu4gvS2qKuTiCzP2C4b91GfQ29+jNHdCN3oceSecgqP4UK9Z20iaBritziygYe/ExzQjYWN1qZ0mNNYns4l02H6OK4KMfrAkKD8OcflUsklj5ZfDheb8Ym6pGYXDO7OVGBxivAz6WTtODg8j3VhOr2eqaJpTyXGrXslz6UkSslzJtKshbGCe+RRR8lN3ezSzRX8t00sd2gZLlm3LlDwQ3I9uK0JqfRsuF4eJWawQK5hRyfzpj1i2BKQTwBhePwqQF7K8QPvOKxPgD+plxr0DccrCT9jms56o1DSdR1ORLzSL9jbTyRsVnx4mGI74zjPNaR1YoTWYSBgCBTwPMMaz/XZNNj6juY5ppQDPJ4xDtlTnj8arKNwXIl7W0gPurPx7p20yynhgGB4R3SFfie9TLOG5glXxWKee10I/CilNSubPp62bR57hYnubjcYicvyuCT8PbVRfajcXkFu+uy3DBZmQNISGClQe/xq2LU5cUajIlPFCfaLyC/iWJVSeBcDsWNQ+pZhLo9lIn0m24lUle3IU+dDfjWbiZbWS49J8QrBjcRjPGatI0uF6YUSI88keoEYjUscGMUufNLUw2TOeOhxY72rsA6VdAruK809YQoosiR0OuO/wA8v/2EoYAoh026STpltORXNyNQNxtC8bDEF7/FTTw7FkOafcM2p6epKkekRk+87xV1ocvTcM2vN1HBFNN6Q3o4dSzcu27b5A/GhuKynikSRElDIcqcZwe+as5ruSdnabRNOZnJZj6KcsT3PfvVUm+ybIFsyLpszRD1fS8qWPltIH4VpPyfTh+nJWOeL8ck/wCqNZ1cieeIQrZx28e7cVhiK7jjGT3o76CVrfpe6Eitn5wQgN7PDIpo9gkuDUreRPCT1h9Uefup0un7a/fXzRNputwMQyXAHlmcf1qYZNVHBe4z7pv7aDbvoKjwfTZeJcbnXn30zIyH6vPwNfMz/OQHMtxge2Y/xptrq+Xg3FwPhMf40N9eg7Gbb18oOha3/wDGZPn2kzQFB0XruuaXpGoaRHC0K2SxZaUIdyu+f3VF6Olmm0Tq1ZpJJP8Ayzdh3LeZ9taX8m11LD0Jp3gwtM2ZhhTxxI2B9vatxPsMJvGwdtOl+sY1t1u7Kzu44pNwjnmDhTgjIJ+NFmkaZqw1pr69sY4M+HnwpA24qWyfuP4UR+Lcelovg/QleWz2rxqhvRaReisU+kHitGMsF92a0Mai+C71Esq2MsfFx+q+PhXhrmNQ7MGAQZbjtUWza7awt2vABOR9JTaS3Rjm8SEb0/k8dn9vnTbTnbUXyUHV0iyXcEsecGCReRjlWH8azfrNIYtc1w5PiKEkjAkxlmPP7q0Xq5pDHZNKuxjFLuHs+pxQN1oJfnvWFVSVlskZfWA2nzPw5+NVf+ETu5sjDXrPQxqQ0ma7hHgRuoiu87pDkE8jyyMj3GmuodZsdS9Na5a5uXtoEEG+97Fickcc+XHuqdNJ1DNFc+DCmZdPj8L1ofqj6xPPv486b1B+oZVuxFEqLJp8e0tJDwB3Pft6x99AANXBtIjdPaFkaGWPw8THLKTzj4D8qn6kkT9LX6xbpEj1NTnlicp7+f8A+VG1N5nfUuAnqwvhmU7e/s755qZeGWTpvV0hV1nW4gY7JM8ncCQRjjilS5CwHxiugc16xSx5VxnUXPT+nT384t7S0ill5Ys6hjgewZwBVhf6BqFoj3cLwLsADGGQBwT3GF7/AGVcfJpc2bQ3EMtkrXEDh/G2hsq3HPnxtP4UU9eXKnpi8lhWDwng2b1kIKykgL6uODzwc+Vce+Sy0dqxQeK2ZKLu8B/xhN9sjUvTL3/OEn/MaoQ7gDFOERgkANkHvkV3bmefSJYvb7y1GUf8RqPejbmV+j9QaeZ52XUIuclj9Ws2OMZGePbWifJ9FNc9J6pDbbWmF7EyoTjjbVMbe4WaSQzqTzS58OCXn2qaqZ1lTLNDIB3zijOaw1J4yptAMceWePPNUupaZqMkMkfo7AMME966ZImmC0rmTKojE+yoU0ExPETCrSHR7uzmMjqxBGMba60jQuC0YJBzh1yDUGr7Kp/BP6Gif0DqdHUgNpb/AIH+2jj5MurNA0no61s9U1W2tbmOWUtHK+CAZGI/A0L9IXAum1zKQxsdKkG2JdoPI5/Gs8Xtxx8KV/ikCrbPo24686a72/UOmduzueTn3e7NNt19oXBXqHSM7eVLnGc+Xn2r52JPtNc59poeRfAdn/T6Mj620u4OLXWdKmbj1VLtj7hVhB1Np3hfT3sLSf6uN8Y+6sC6VKLOzOwX4nFHMV3bgA+PEP54rpxwjNWyEpOLCjqvVLTUY7cWkm9k3lsIwwCB7QPZQf1Xbm46gUqz/T6aF4UYOEVsf21N9LtiD9PF/SoottJsdTs7SaewtJ3NpEPEliJYjaOM5qk4KMUkJBtybZkqtE1srGZ90toLeRREMBePx99R7+6+ilZWLGS3WBwYlA2jt9vvrZD0tpZAHzTp/wDQb+Nef0W07y0vTQP9iT+ZqVMpaMavY4Cb7bNI4WKHBO0b89/uq6vEROl9VlWVpommgjR3IbO3kgY9m4fjWnr0/axD6Oz01PeLTn/qrP8A5VZFstLgslky80xcoqhVGMeQ+FFRrk12+DOAtE/THRlzryLcSXUVrbbu5UtI4B8l4AHvJ+yqnSbEX+pW9q7MiSSAOwGSF7nH2VrCRJp2n+kQBUNtGTj/AEV5I+4fhXPix7uWXcqK7S7DSemblrVBcEzHEriNn4A7swGFHszjuad6p0TSA0EV8s0rTNkzW4b1DwE3EA4GC2c8ciihPpAAdrA9s8/ZXmK18Nypi9cZHA7AE8D8q08OPyKRSOSfjcTL+oehZtPtJb6xuDNFGu4wy/ymB3wQMMfdxQiG7nGQfKtx1eQQRRvJkBpUjAIyNxbgfacD7azXrXp35p1FrizVjY3DkAf5B/ND7vMfd5CjkxpcxJp/IL1a9PardaXeq1tvdHZd8SsV345HI7H31XbfdU/TBHHHNK6BmUqB++pxuwy6NP8A0v3Roz3F9bsRzGZImx9pWmz1Yn+cL3/6P6tAfzkP8in9AU02pt/k0/oCuneiOxh5J1FbyAhr+8Of9h/CoFxf6VOfpbi9b+dCP3UFPqDOfqJ/RFMvO7fqoP5tK8qCoM0jpyPTGbVPQRcGZrCUM00in1eOwWsrhmthY+G9gj3BXIuGlkUgEceqG2/hRj8nDH58vVJGW0ycYxjPKUHPmZIljViywqGAXnIzUpyuqDG1Kj1DBbNaSSyXeydPqQeCx8Qe3f2FFsXS/Tun2NrJ1Jq00FxcRCVUiXOAecdj5EUKW1jdXMZeGF2jUDc+07VzwMmjHrjTL/UbbRruws57iP0NFJhjL4OF9nwNGC4boLfNWTF6T0iTSbnUendYnkFpGZpUkUgmMd8cDkDNMxzW9ulu0d88k7OFeIgkAE47ng1cdHWdzYdLa29/bTW8Y02fcZkK/qn20PdPXa2EpurjSIr+GXCD0gHYpLdwcEZ4NdMXRF2wja53KIYbRDIgBaQO2ce/k+w+VTrnqu80aGwtodLF0jWiMZDPtweRjBHu71BWeNL+SQolukkTbUThRndwM/EVW9VXRhfTQvINoDx5+u2KefQILkvP0+vSf8S4P+8j+FJ+u73Hq6PHn33I/hQN84nuVNefnE/s/lUrQ1MMJ+vtaH8jotp/Ouz/AFazTqrUtQ1XVpLjU1CSfqRp9VB7AfOrltQc9kNVWqkXK7iuHVvP2Us6a4Y8eGTumpTbaqkqhSdjD1xx/fGaK/ni1dWhnhjaNx63cBvd93FBAQjsSPhXt476e1eCxJMmAQCoOBke2tjltVDSVsP9I6yV70wR20k+BtBK7VB+J9g86u5Opp3lRGiiTHDhpwcZx38vzrKNN6U6gv5BFdS+iwsSxZn3En3DuKtZ/k0nkGfnf1lwRuTI/OpTwqctzTKxzSgtqDLU+qE0udBdCOW0lOFkhwc4HIZcDjtzk9/q8ZqBquuaJ1Dpt+Itiz+AQ4KkFSv1QR7Rj7MUBjQtR0d3ivDuh48N1bK+fb2VxINskjrJL9J9dd52n4jNKsSjPcgvM5R2sY255p6LiKQefBr34ddEdGidjWTXk80/4YpeHWo1kXbg12pHhCl4QrUayRoOqS6PqsN9Eu4x5DJnh1III/v7Kurew0lNWGo6JrkFoxJJtbyFjtyPWGR3FUdpbJNcpG/Cnk/DvTp1OczCKCQW0AOPUUU0eOwPnotLfQLmCF4rbW9KaNyTsErIO+cYx2HlT1lYdV6fGYtO6ks4oiS3hpdjbn4FTj7Kohc3k28tfTbRkj19vFdihu3TxJtSeNSfV3yNkintMWvkJ5rXqO/tTBq/UkE0bY3ReONp+OAM/bXm10eO3Km41S2KKQRGJG25HwBqgS3uCjNDf+MQMlNxyRTMdzOBuMzY/ZLGnTSFcWw3vNT01fpr7UEbYoBW3hdmIAxgEgAUDdQaq2raibgRiGFFWKCJTwka9h8fbUw3ciEbJXYY5DHIP31Avooy4kjUIHGSo7A+dDJJyRoJIriDk8n768kH+5qUYxXPDFSorZFxx3P316RiM85z7af8MVzwxWoDJ2z3V4m1CbS4jPbECQkKAwyG5zz91KlWk6VoyPVt1rrKnMsVq42+qEAU59pJzn8Kel6+1pkAjhtlbap3A8bsescHP5+VKlUFln8j7UNxa9qOsI0d+0S7MHbChUMfafaa7tpUqvFuStiNUxbaW2lSo0YW2u7aVKsY5tpbaVKsYct/VmBHfn8qjGIY7UqVFgQtnPAp2ZN8MQx2zzSpVkZjliTGwx2wRTKAKcsNw9maVKiBDhILAgYHsrxLyF+JpUqLMNba4VpUqUY5trhWlSrGP//Z"/>
          <p:cNvSpPr>
            <a:spLocks noChangeAspect="1" noChangeArrowheads="1"/>
          </p:cNvSpPr>
          <p:nvPr/>
        </p:nvSpPr>
        <p:spPr bwMode="auto">
          <a:xfrm>
            <a:off x="63500" y="-573088"/>
            <a:ext cx="165735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4" name="AutoShape 6" descr="data:image/jpg;base64,/9j/4AAQSkZJRgABAQAAAQABAAD/2wBDAAkGBwgHBgkIBwgKCgkLDRYPDQwMDRsUFRAWIB0iIiAdHx8kKDQsJCYxJx8fLT0tMTU3Ojo6Iys/RD84QzQ5Ojf/2wBDAQoKCg0MDRoPDxo3JR8lNzc3Nzc3Nzc3Nzc3Nzc3Nzc3Nzc3Nzc3Nzc3Nzc3Nzc3Nzc3Nzc3Nzc3Nzc3Nzc3Nzf/wAARCACIAL8DASIAAhEBAxEB/8QAHAAAAQUBAQEAAAAAAAAAAAAABgADBAUHAQII/8QATBAAAgEDAwICBQgFBgwHAQAAAQIDAAQRBRIhBjETQRQiUWFxBxUjMoGRobEWQlLB0TOCktLh8CQ1U1ViY3N0g5OysxclRVR1o8Lx/8QAGgEAAwEBAQEAAAAAAAAAAAAAAQIDAAQFBv/EACYRAAICAQQCAQUBAQAAAAAAAAABAhEDBBIhMRNBUQUUInGBMmH/2gAMAwEAAhEDEQA/AMYxXaVLFAwqt9A0Q6q7Ga5S1hUlfGmBCluDt95wfyqpAorsnMfRMEinBXV5SP8AkxH91PBK+RZN1wST0PCe2uWGPiw/dXP0FXy1rTvgXYfuqPD1dfRAmOWEBjyWiyD99eG6kuXVkd4cMxcjaQck9+Dn7O1XvE+kSvIS/wBBGzhdX00n3ykf/mot/wBF3NtbPNFeWdyVxiOGQs7fAYplb6d0wu0huexJP30Z9BdITawlrqcl14aLckBNudyqMn8SB99aoP0bdL5Mq9XGdwx7c8VzKftL99fUw6bsVGPQ7HA8vQ0/dUGXp9VX1tL0Z+Tgm328eXGKVYr9judej5o9U8AjPszSxW/6hYW9uPW6d0SQn/UD+FDl5d6fbMyydIaO/PO20PNHwUbyGR4xXMUb6vpFtrkeqXul6fBpb6dbCeW3iLbZVB5IB7HH5UFMNuc1GUXEdOzxSpbl/aX7xXNyftj76UIqVLKnsw++vWP7a1Mx5xS4rQtO6e6Z0/S7OXqMXs17cxCbwYMjYp7A8gVYWNp0ZNMIo9DugD2knnVVHHmcnFWWJsm8qRluM9q5itrTprpaT6mlWDD2/OMf8Kbk6Z6VJK/MoJ9sFwrAfaKPgYPNEySDS7ia1F0TFFblygkmfaC3fArhsFHe/sf+Yx/Ja16bo/Q7/RzZ2sV7aQ+IZEDNlVkxt3d8/higmH5PdZlXfG9qVBKndKc5BIPGPdUdRPFp47sjpD4t2V1FAhiliu13FKMcFFNm23oqHAy3ztLtHv8ABioYAomsnMfR0LKcMuqysDjPIhip4diyC3R7DUdX0eS1uNLW2kDxPvMKqr4cEnv+z3B70R/JTLH6Pq8t8lvG82oOwXaABgAHA8hkdvfQTa3t9FMl3qWp3Nyvo7Srlyo52Y9UcD6x8qZ0W+lh1OG+mhEkKzBnjK5DJuJOR59/wrYmk6ObVZfFH1ZrsFpp8omVvRtkkzbuBgjPt+yn7NGtbe6NmAzq0rxADOT4SkDjvyKH9R13pq9Qw6deKrP2hClRn3ew1b9OsY9HWQO7nMjjxGLY+iBxk81fsZNPoDf0o+UxVG/Qef8AcJP61Mz9V/KMFO/QRjvzYS/1q0m26nSe3G23d7oHZLGvZW7d+2Ox+Bpm+uSxVry6LH/2tsQeO/J/jRSlYzkjMBrnW9426fRGCDn1bKTn4c1Fu5upnBabS7lR7RavxWvaddQsm7T5HgwpxHLyGx7816utZ3Iba4TY+RuMbbgfZzRuS4BwZP0/L8z2Gv6t1Baym3eFbQ2rKY3lZ/1eewwRzQ43WFrG2bLpPQoB2BaHxD95Aoz+VK4luOndUMi7Xjv4AQD39SmH+TG51KytZG1nTYCYVlwlmVO0qDzhucZpZXY6r2CX6faoP5Kx0aMf6NgP41Ot+oOrLxY2gstPcSrlNtinIParf/weuzIsa6/aFmUsB6M3IBwf1vbT6fI9q+B4fUUIA4AEUgH/AFUq3exml6HtPc31srXdnp8jcq6myjxkHBB4qTNoGklUaTR9IbeM+pbYI9x2kVMg0OXRbaS2lnSU2xVWZR9YkA8ffVqNGvgqkwsdy7sAE4HvrsqFIH2uoS3NcMHdX0y3vozOEEMttCAArEo8a+zPIIHNVVr6GrALNFkexxRQi+NcGHAz9InxzE38RQV0vZXF7IyJGHmKnzAxirYseJpyyS2pHn6rJkwvalbCazjWUfQqXx32DP5VYR2k/H+DzY98Zrmi3smnXTW5O3aRuXzbyxRnBrAaFG8FskHjPs/uKGbG404cp9MjpdWsqamqaKOzidY2EkbjIwcqaa06BmkusH1PFyBjzKqaJDqpd1jNtKu4kZPaqTRvWu7uPyCRP94K/wD5rwvrWCWbSOLXtHqaTMo5Liz5rxSrtdFULnBRLa5/QtD7NUm/7MVDlE1mM9Fpz/6rJ/2Y6eHYk3SJTt85S2scYxFDCiZH63qrn8RRfY6SDYxbWCO8yIvtOe/5H8aodCgXKlfZge0c1pOkWEU9oDIR4q27XKDH8meyEfAA/ea6tPjUIOR8zkyPUaqpcpGca9pvo0jER7CpwMcEEe8Ud/J3NLc9NH0hssLiVNx9nhVV9U22+4cRruV0WWNlGcgjjP4j7KtegFCaG4AwPS34/wCCaGSG3Ja6ZX6bllveJv5IPVV/H03erImkxXrXMiRqHbblnU8du+V/GqzUeory+0W6t49MGnusscTSQvk4IJ74HcA0Y6lp8epalbtMiP6OY51DEjDDIB4+NM6lDHodpeaitrHMxTxvBX1lJRCAB9wp2ezQK9L6lc6Np2otcRPeRbUKI7cL62Dyc981a6b1HHfzm1udAFrLtV0kRwxySB+yPbTXT+onqTR7qK50+G3uA4jPhqVDKSD7P74q6vdNMBW+EMcZVQpKsTu9YEk5HFJYUga+VDMmhawJImjK3Npjfg7sgjPH3fZWj9PxxT9P6ZI8aMTaR8lQf1RWf/KgzS9Pamx77bFjz5+I1GnSDySdNaUFY5FpH2xj6o91K+WN0i78GMSCRUQOAVBxggHvXcqoxtYe4Uypk8Ta0ncZ8v4V1ZHExQkHB4491ah9wO6vauNQulfH+EhZIz5BlGCPwFSLjXLaaOKGVblJUwCEXktjHFW9zaw3IAni3AHP1jwa4tha4OEOW7kMapvi0rPR+7w5McY5U20BFlGBqqo2P5ZQy+zK4x9xqqubY9KyJcQXEcFnO2Fbkgj9k5+2iK/tYrHqFI7cFULwvgknktj91Zh8o+q3F3drBewrE9uzhERs7QW8zjk4HbyqianNQkri1yn7PL1eOGaUpx7vj+l6mqC51BrhG3kt9bPf+ytGs7tJIVKtzjnPlWH6DqSWiASED34o40bXVlYx2sUhGCSSe/vr2sumhLFFY1SSPmW8mnzSdWn7D17gds1X6Ay/ONwufWaBT8dskn9YVVG7d8MspZCAQc+6q2/1VdM9GmaaaIyJIm+IZYEMpx8OTXi/UcXj0zkz0tBqVlyNPj9mKYrtKu15p7ghzRRp6b+jolGATq8g57fyMdDAFFFim/olV49bWHHP+xjp4diTSaph1oGkyJMn0tqyjhiJOQM+WR7KO9PENvqF7PIyiO4jSOJRICQi8e3isCn6fSLwyjwytI4RVXuzE4GCR7TT8nTunRu0UusWIkjOHXa52sO/O33UsVqo0pTTX6o5FotNGW7Gmv7Zq2o2Oen1VHieezk8J/pAcI2COfcG7U50cnhaTKFZWBvWxtbIH0LD91Y9Jolspia2vLaeNm8PfHkBG74IIHxrUPk9tDZdPSRbw/8AhxbIzjmIjzrrUpSXJCGihiyLJF+qL2RZZpbsKVffbeFGAMetx50pnSx0xJL0rBEgkVycYBY+rz271YWelSRRDM7NuGfq4xS1XQIdU097K6eTwpGBbY20nBzTtqzrSdFRY31jd6lfT288TeJJFLiPnKrndn2cnvVbbwSWiapaRRsyXMiz7QQcjaQQM8A5H981b6V0faaTLM9pLOBLHsZGOVxgDtjg8d/PvUuXTWRmZGO4jBOPKgkmEDeu4gvS2qKuTiCzP2C4b91GfQ29+jNHdCN3oceSecgqP4UK9Z20iaBritziygYe/ExzQjYWN1qZ0mNNYns4l02H6OK4KMfrAkKD8OcflUsklj5ZfDheb8Ym6pGYXDO7OVGBxivAz6WTtODg8j3VhOr2eqaJpTyXGrXslz6UkSslzJtKshbGCe+RRR8lN3ezSzRX8t00sd2gZLlm3LlDwQ3I9uK0JqfRsuF4eJWawQK5hRyfzpj1i2BKQTwBhePwqQF7K8QPvOKxPgD+plxr0DccrCT9jms56o1DSdR1ORLzSL9jbTyRsVnx4mGI74zjPNaR1YoTWYSBgCBTwPMMaz/XZNNj6juY5ppQDPJ4xDtlTnj8arKNwXIl7W0gPurPx7p20yynhgGB4R3SFfie9TLOG5glXxWKee10I/CilNSubPp62bR57hYnubjcYicvyuCT8PbVRfajcXkFu+uy3DBZmQNISGClQe/xq2LU5cUajIlPFCfaLyC/iWJVSeBcDsWNQ+pZhLo9lIn0m24lUle3IU+dDfjWbiZbWS49J8QrBjcRjPGatI0uF6YUSI88keoEYjUscGMUufNLUw2TOeOhxY72rsA6VdAruK809YQoosiR0OuO/wA8v/2EoYAoh026STpltORXNyNQNxtC8bDEF7/FTTw7FkOafcM2p6epKkekRk+87xV1ocvTcM2vN1HBFNN6Q3o4dSzcu27b5A/GhuKynikSRElDIcqcZwe+as5ruSdnabRNOZnJZj6KcsT3PfvVUm+ybIFsyLpszRD1fS8qWPltIH4VpPyfTh+nJWOeL8ck/wCqNZ1cieeIQrZx28e7cVhiK7jjGT3o76CVrfpe6Eitn5wQgN7PDIpo9gkuDUreRPCT1h9Uefup0un7a/fXzRNputwMQyXAHlmcf1qYZNVHBe4z7pv7aDbvoKjwfTZeJcbnXn30zIyH6vPwNfMz/OQHMtxge2Y/xptrq+Xg3FwPhMf40N9eg7Gbb18oOha3/wDGZPn2kzQFB0XruuaXpGoaRHC0K2SxZaUIdyu+f3VF6Olmm0Tq1ZpJJP8Ayzdh3LeZ9taX8m11LD0Jp3gwtM2ZhhTxxI2B9vatxPsMJvGwdtOl+sY1t1u7Kzu44pNwjnmDhTgjIJ+NFmkaZqw1pr69sY4M+HnwpA24qWyfuP4UR+Lcelovg/QleWz2rxqhvRaReisU+kHitGMsF92a0Mai+C71Esq2MsfFx+q+PhXhrmNQ7MGAQZbjtUWza7awt2vABOR9JTaS3Rjm8SEb0/k8dn9vnTbTnbUXyUHV0iyXcEsecGCReRjlWH8azfrNIYtc1w5PiKEkjAkxlmPP7q0Xq5pDHZNKuxjFLuHs+pxQN1oJfnvWFVSVlskZfWA2nzPw5+NVf+ETu5sjDXrPQxqQ0ma7hHgRuoiu87pDkE8jyyMj3GmuodZsdS9Na5a5uXtoEEG+97Fickcc+XHuqdNJ1DNFc+DCmZdPj8L1ofqj6xPPv486b1B+oZVuxFEqLJp8e0tJDwB3Pft6x99AANXBtIjdPaFkaGWPw8THLKTzj4D8qn6kkT9LX6xbpEj1NTnlicp7+f8A+VG1N5nfUuAnqwvhmU7e/s755qZeGWTpvV0hV1nW4gY7JM8ncCQRjjilS5CwHxiugc16xSx5VxnUXPT+nT384t7S0ill5Ys6hjgewZwBVhf6BqFoj3cLwLsADGGQBwT3GF7/AGVcfJpc2bQ3EMtkrXEDh/G2hsq3HPnxtP4UU9eXKnpi8lhWDwng2b1kIKykgL6uODzwc+Vce+Sy0dqxQeK2ZKLu8B/xhN9sjUvTL3/OEn/MaoQ7gDFOERgkANkHvkV3bmefSJYvb7y1GUf8RqPejbmV+j9QaeZ52XUIuclj9Ws2OMZGePbWifJ9FNc9J6pDbbWmF7EyoTjjbVMbe4WaSQzqTzS58OCXn2qaqZ1lTLNDIB3zijOaw1J4yptAMceWePPNUupaZqMkMkfo7AMME966ZImmC0rmTKojE+yoU0ExPETCrSHR7uzmMjqxBGMba60jQuC0YJBzh1yDUGr7Kp/BP6Gif0DqdHUgNpb/AIH+2jj5MurNA0no61s9U1W2tbmOWUtHK+CAZGI/A0L9IXAum1zKQxsdKkG2JdoPI5/Gs8Xtxx8KV/ikCrbPo24686a72/UOmduzueTn3e7NNt19oXBXqHSM7eVLnGc+Xn2r52JPtNc59poeRfAdn/T6Mj620u4OLXWdKmbj1VLtj7hVhB1Np3hfT3sLSf6uN8Y+6sC6VKLOzOwX4nFHMV3bgA+PEP54rpxwjNWyEpOLCjqvVLTUY7cWkm9k3lsIwwCB7QPZQf1Xbm46gUqz/T6aF4UYOEVsf21N9LtiD9PF/SoottJsdTs7SaewtJ3NpEPEliJYjaOM5qk4KMUkJBtybZkqtE1srGZ90toLeRREMBePx99R7+6+ilZWLGS3WBwYlA2jt9vvrZD0tpZAHzTp/wDQb+Nef0W07y0vTQP9iT+ZqVMpaMavY4Cb7bNI4WKHBO0b89/uq6vEROl9VlWVpommgjR3IbO3kgY9m4fjWnr0/axD6Oz01PeLTn/qrP8A5VZFstLgslky80xcoqhVGMeQ+FFRrk12+DOAtE/THRlzryLcSXUVrbbu5UtI4B8l4AHvJ+yqnSbEX+pW9q7MiSSAOwGSF7nH2VrCRJp2n+kQBUNtGTj/AEV5I+4fhXPix7uWXcqK7S7DSemblrVBcEzHEriNn4A7swGFHszjuad6p0TSA0EV8s0rTNkzW4b1DwE3EA4GC2c8ciihPpAAdrA9s8/ZXmK18Nypi9cZHA7AE8D8q08OPyKRSOSfjcTL+oehZtPtJb6xuDNFGu4wy/ymB3wQMMfdxQiG7nGQfKtx1eQQRRvJkBpUjAIyNxbgfacD7azXrXp35p1FrizVjY3DkAf5B/ND7vMfd5CjkxpcxJp/IL1a9PardaXeq1tvdHZd8SsV345HI7H31XbfdU/TBHHHNK6BmUqB++pxuwy6NP8A0v3Roz3F9bsRzGZImx9pWmz1Yn+cL3/6P6tAfzkP8in9AU02pt/k0/oCuneiOxh5J1FbyAhr+8Of9h/CoFxf6VOfpbi9b+dCP3UFPqDOfqJ/RFMvO7fqoP5tK8qCoM0jpyPTGbVPQRcGZrCUM00in1eOwWsrhmthY+G9gj3BXIuGlkUgEceqG2/hRj8nDH58vVJGW0ycYxjPKUHPmZIljViywqGAXnIzUpyuqDG1Kj1DBbNaSSyXeydPqQeCx8Qe3f2FFsXS/Tun2NrJ1Jq00FxcRCVUiXOAecdj5EUKW1jdXMZeGF2jUDc+07VzwMmjHrjTL/UbbRruws57iP0NFJhjL4OF9nwNGC4boLfNWTF6T0iTSbnUendYnkFpGZpUkUgmMd8cDkDNMxzW9ulu0d88k7OFeIgkAE47ng1cdHWdzYdLa29/bTW8Y02fcZkK/qn20PdPXa2EpurjSIr+GXCD0gHYpLdwcEZ4NdMXRF2wja53KIYbRDIgBaQO2ce/k+w+VTrnqu80aGwtodLF0jWiMZDPtweRjBHu71BWeNL+SQolukkTbUThRndwM/EVW9VXRhfTQvINoDx5+u2KefQILkvP0+vSf8S4P+8j+FJ+u73Hq6PHn33I/hQN84nuVNefnE/s/lUrQ1MMJ+vtaH8jotp/Ouz/AFazTqrUtQ1XVpLjU1CSfqRp9VB7AfOrltQc9kNVWqkXK7iuHVvP2Us6a4Y8eGTumpTbaqkqhSdjD1xx/fGaK/ni1dWhnhjaNx63cBvd93FBAQjsSPhXt476e1eCxJMmAQCoOBke2tjltVDSVsP9I6yV70wR20k+BtBK7VB+J9g86u5Opp3lRGiiTHDhpwcZx38vzrKNN6U6gv5BFdS+iwsSxZn3En3DuKtZ/k0nkGfnf1lwRuTI/OpTwqctzTKxzSgtqDLU+qE0udBdCOW0lOFkhwc4HIZcDjtzk9/q8ZqBquuaJ1Dpt+Itiz+AQ4KkFSv1QR7Rj7MUBjQtR0d3ivDuh48N1bK+fb2VxINskjrJL9J9dd52n4jNKsSjPcgvM5R2sY255p6LiKQefBr34ddEdGidjWTXk80/4YpeHWo1kXbg12pHhCl4QrUayRoOqS6PqsN9Eu4x5DJnh1III/v7Kurew0lNWGo6JrkFoxJJtbyFjtyPWGR3FUdpbJNcpG/Cnk/DvTp1OczCKCQW0AOPUUU0eOwPnotLfQLmCF4rbW9KaNyTsErIO+cYx2HlT1lYdV6fGYtO6ks4oiS3hpdjbn4FTj7Kohc3k28tfTbRkj19vFdihu3TxJtSeNSfV3yNkintMWvkJ5rXqO/tTBq/UkE0bY3ReONp+OAM/bXm10eO3Km41S2KKQRGJG25HwBqgS3uCjNDf+MQMlNxyRTMdzOBuMzY/ZLGnTSFcWw3vNT01fpr7UEbYoBW3hdmIAxgEgAUDdQaq2raibgRiGFFWKCJTwka9h8fbUw3ciEbJXYY5DHIP31Avooy4kjUIHGSo7A+dDJJyRoJIriDk8n768kH+5qUYxXPDFSorZFxx3P316RiM85z7af8MVzwxWoDJ2z3V4m1CbS4jPbECQkKAwyG5zz91KlWk6VoyPVt1rrKnMsVq42+qEAU59pJzn8Kel6+1pkAjhtlbap3A8bsescHP5+VKlUFln8j7UNxa9qOsI0d+0S7MHbChUMfafaa7tpUqvFuStiNUxbaW2lSo0YW2u7aVKsY5tpbaVKsYct/VmBHfn8qjGIY7UqVFgQtnPAp2ZN8MQx2zzSpVkZjliTGwx2wRTKAKcsNw9maVKiBDhILAgYHsrxLyF+JpUqLMNba4VpUqUY5trhWlSrGP//Z"/>
          <p:cNvSpPr>
            <a:spLocks noChangeAspect="1" noChangeArrowheads="1"/>
          </p:cNvSpPr>
          <p:nvPr/>
        </p:nvSpPr>
        <p:spPr bwMode="auto">
          <a:xfrm>
            <a:off x="63500" y="-573088"/>
            <a:ext cx="165735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6" name="Picture 8" descr="http://t3.gstatic.com/images?q=tbn:ANd9GcT2kXXwxZ4S6wPrXmZvx-ubf1dkv_r2F8Ny3BlrZLcZZNGlY7R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838200"/>
            <a:ext cx="4625416" cy="3581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24000" y="4800600"/>
            <a:ext cx="7315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Mobile devices are personal digital </a:t>
            </a:r>
            <a:r>
              <a:rPr lang="en-US" sz="3200" dirty="0" smtClean="0">
                <a:solidFill>
                  <a:srgbClr val="FF0000"/>
                </a:solidFill>
              </a:rPr>
              <a:t>assistants, calculators, smart phones and other cell phones</a:t>
            </a:r>
            <a:r>
              <a:rPr lang="en-US" sz="3200" dirty="0" smtClean="0">
                <a:solidFill>
                  <a:schemeClr val="bg1"/>
                </a:solidFill>
              </a:rPr>
              <a:t>, </a:t>
            </a:r>
            <a:r>
              <a:rPr lang="en-US" sz="3200" dirty="0" smtClean="0">
                <a:solidFill>
                  <a:srgbClr val="FF0000"/>
                </a:solidFill>
              </a:rPr>
              <a:t>electronic devices can connect wirelessly to the internet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-152400"/>
            <a:ext cx="8229600" cy="52578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Throughout a normal workday, </a:t>
            </a:r>
            <a:r>
              <a:rPr lang="en-US" sz="4400" dirty="0" smtClean="0">
                <a:solidFill>
                  <a:schemeClr val="bg1"/>
                </a:solidFill>
              </a:rPr>
              <a:t>millions of people interact </a:t>
            </a:r>
            <a:r>
              <a:rPr lang="en-US" sz="4400" dirty="0" smtClean="0">
                <a:solidFill>
                  <a:srgbClr val="FF0000"/>
                </a:solidFill>
              </a:rPr>
              <a:t>globally with the mobile </a:t>
            </a:r>
            <a:r>
              <a:rPr lang="en-US" sz="4400" dirty="0" smtClean="0">
                <a:solidFill>
                  <a:schemeClr val="bg1"/>
                </a:solidFill>
              </a:rPr>
              <a:t>devices, and the </a:t>
            </a:r>
            <a:r>
              <a:rPr lang="en-US" sz="4400" dirty="0" smtClean="0">
                <a:solidFill>
                  <a:srgbClr val="FF0000"/>
                </a:solidFill>
              </a:rPr>
              <a:t>supercomputers.!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1026" name="AutoShape 2" descr="data:image/jpg;base64,/9j/4AAQSkZJRgABAQAAAQABAAD/2wCEAAkGBhIQEBQPDxAQEBAPEBAPEBAPEBIPEA8UFBAVFRQQFRUXGyceFxkjGRQUHy8gIycpLCwtFx8xNTAqNSYrLCkBCQoKDgwOGg8PGTUkHyE1LCk1NSksLSkwKTE1NSk0LTU1LS0yLC0sLCwtKTUpLC41LCwsKSkpLiwpKSopKSwsKf/AABEIAOEA4QMBIgACEQEDEQH/xAAcAAACAgMBAQAAAAAAAAAAAAAAAgEDBAYHBQj/xABHEAACAgECAwMJBQUFBQkBAAABAgADEQQSBSExE0FRBgcUIjJhcZGxUnKBocEjkpPC0hczQlOyYoPD0fAkJURjZHOCoqMV/8QAGQEBAQEBAQEAAAAAAAAAAAAAAAECAwQF/8QAJxEBAAICAQQBAgcAAAAAAAAAAAECAxESBCExQXFhoRMiMlGR0eH/2gAMAwEAAhEDEQA/AObLLhKklogAjRRGgMJO6QJsPklxHFyUPXp3qIvY9ppqbHJFLuPXZS2NwHLMDwQw8Y4nvcO1/pGm1XbGirNWkG+vTpWABqdx9SpRuY9B+AyBMRuC+snZ3K1NlVl/bMjJsSs4s3V8zuBwMDOcjxgeeI0yNVoVVFtrsNlbs1eWrNTo6gHayknkQcgg+PSZdHBkIpNmpWr0lc1r2T2bT2jJ65B9Vcgc/f05ZgedJEzV4WEDNqLDUFtsoASo3sz1n1yACMIMjnnnnkI2r4M9YPrK7DULp9qg899YeqwE9zA9McsQMGGZ6Oo4KUttrNqlaaDf2oU7XGAFAGepc7evdH0KMdHqSOy2h9LuD1b7T6/LY+fUHPnyOYHlbhI3CdD1tKtq7abdHpk4etRPbjTpS1Z7IHclq4JbfkYnjajR136ThyPqEoPZWoN1bO1jtaMZC4Cj3k94gaqYpnrLwAr2rai5aK9Pb2BcI1psfrhEGCRjBycdY6+S7NaahfVtbTNqqrsN2diDHI96defXGO+B4Zimexf5P5Wp9NempW+30cEI1JSzGcENz24yc/lK9dwMJXZZVeLvR2Vbl7GyoDc23cjNysXPLugeRukTc+Kj9vqku01KaFK7jVYNNVQUYVZq7K1VDOxfAxk5yczwrPJ7DrX6RXvKLc/qMEpp7EWNa7c+YzgIMk5B74HjmLM/VcOUVG6m7tkV1rsDVGmyssCVbaScqcHnnr3TAgRK3lkRhAqhCEAhCEB0EsiJHgAjRRGgMJlcN1XZWrYc4AccuvrVsv6zFEYQMjS6jbVZWc/tFqAx0Gx93OZul4tsWtRvG2u+pih2sBbYHDIfEEAzFDV96noPHr3/AKfONW1ec4PwOSOn1zn3fjAbVaouADdfaAc/ts4Hhgbjz6xrdVuFI5/sECnpz/al+XziL2fvI556592I47PkcH2lyMnpz3D4dPfAzX4yW3gWX0g3W3K1R6ixslXUMM4PMHPeYmk4nsd2YvZu2OjOct2lZzW7ZPdk98xnasg4BDY5Yzjp1jZq8G+fQZOD7+WIFh137AVYO/khbuNau1ir++x+QhRrAtFtODm1qiCMYGxsnMRLKxn1c9Nob8+fd4SS1ROcEczyGfE4x+UBuL6/t7ms9ba23CsemFA6Zx3SbuIBl0y4b/s2c9Of7QNy5+6VbqwQQCeuQeY9k8vniLYaz0BUnHeTjpn8Pa/KBm6viyXdqlgsCWX+kIybS6NsCkEE4IIHjBeNgMMK4rTSvpaxyLetj1m547u6YjGrl1wOvXJ6/riJur8D3d5/Hn+P5CBdouLGmqtFBLV6nt+7aR2ZQjx6E90jiXFTYrAX6shz/dWuGrAzkr1yR4fhMf8AZ+DH8TyEQdnjnuJ59OXLP1xATieo7a2ywZ/aMWGeoyMS9+Jg2s5DFLKBp3HIMV7JUJHdnKgiVE1k9MAA95GTuY5PicbZDGonOD1z3gAZ6Y+B/L38gVtQq1NVWXbtGRndwF5JkqoUE95yTmYccxYERWjRTAqMiS0iAQhCBakaQokwARoojQGEYRRGEBhGEURhAcRoojQGEkSJIgTJkSYESDJkGBBimMYpgIYpjGKYCmIY5imApixjFgRIMmRAqeLHeJAIQhAuEmAhABGiiNAYRhFEYQGE93h3kZrL6xbVQTW4yrM9de4faAZgSPfPBPQ/A/SfRlFQCKAMAIoAHQAKAB8oHG/7Ptf/AJA/jU/1Rh5v9f8A5A/jU/1Tsu2AWXSOODzfa/8AyB/Gp/qkjzfa/wDyB/Gp/qnZAscJGhxn+z7X/wCQP41P9Un+z/X/AOQP41P9U7KUilY0ON/2f6//ACB/Gp/qmDxXyX1WlUPfSVQnG8MjqCegJUnH4zpHlb5S3aUIqJWr2mxlLftNqJtHTkNxLfhjvzNa1flnbfQ+nvrqdbV2Fk3VOvPIYZ3DIIB6RpWjGKZ6rcKQ+zY6+6ysMP3kYn/6yizgz/4Wqf4WBD+7ZtP5SDzjFMydRorK+b1ug8WUhfn0mNmApimMYpgKYsYxYESJMiAjCVy1pWYEQhCBeIQhABGiiNAYRhFEYQJPQ/A/SfSGm9hfur9J83nofgfpPpDS+yv3R9JYDssjEsxI2yogCaLoPJ7WrxLt337fSrLGv7XNdmmYNtp2Z6jKAAAAYJ685v6pKdVq0qKB2w1rhEXGWYkgcgPiOfvgWYlN74GZklZ53E7MCQaZ5zuumb3ahfj/AHJ/SaUGm8ec5f2Omb/zbF/eq3fyzU9JwxLFUjUIrMoYhxgAn/DmbrSbeEmdMYNGDTLbgNoztNVgUBjssHQjPf8AA98xn0Ng5GosDyPJbAfwGYnHaPRyhFblehK5z7JKHu6kdc/pFtIb20rf3tWuf3gA35ypkVeRQofAM9X5Zx+UhTyGTk4GT4++Y0pLNBSf8DL/AO3YcfJw31mHquEgIz1uW2c2R1CsFyBvUgkMASM9CM5wRnGcz+MwkvL2Y7ilyAfGpxCvLiyZEgiRJkQIIlRlxlTQFhCEC+EIQARoojQGEYRRGECT0PwP0n0hpvZX7q/SfN56H4H6T6Q03sr91fpLAvkZkxCZUeT5V+Uh0dSlFVrbCQm7JVQoBLEDr1Ax7/npNnl9ezLY1enN1YZUtKMSobqAu/aD78ZmxecTQNZpltQZ7BmLgfYcAFvwKr+BJ7py/ccwO5cD1ttumrtvVFssXfhM42nmpIPQkYOMn9BgcTtycTG8j9ba2hrNwAwNlR57nrUAIzfIgHvAB74ah8mQeP5yRnQ0N4X1/hmi0fpOd+Tmn1WstuqpbTKun2/35dM7iQqgoDz5HnidF8vznho5exbpzn4kr/NOc+QfE10/ErWZ1XIrYKzhBZjqATy3ANkfCZvlnFXlDGS/CvJ7lnAtVSrm8aZWVSyJXqGZrsdVXKeq3MYDEZz7iRjcP45upWxtHrijAlb60dlYZPPkrDA5jOO6bH5x+KLfonak2ZrrsJtbCHaRjYGVueT3dPnLfI/C8J0doBwdLrCxFtqntKC7KMAlQpCtnlmax9Za++Nt6aw5MOWPh4lfljpzmttQyKFChb6lLLyOQQdpHdgxbLKGUuraa7GPYBVzk4yBjn85PGKkPGuH2MosGoqtV1s7OwF6nvq7hg4KqeeefecAz1fKPhmhvp1ipoK6raKXeq+qoJvPZkh1ZAASCOY59+Z0nq4pMRb3/n9rOOJ3x9NX1fYN6u2xPHax/XMxbNNTXbQabms3sA6vXsNZyoxnowO48/d7+U8D4doF4bprrhxB9Rd6Q9p0uqRNiVXbCQlnqtyZMKOZ5npMLjWlGl1y11ah9Rp2p0+rossVVs2Pg4bAGTyPd+E6XyUtH6dSkV17edjEiXatMWOvg7j5MRKZ5mkSJMiAGVvLIjwKoSZEDIhCEAEaKI0BhGEURhAk9D8D9J9Iab2V+6v0nzeeh+B+k+jqD6o+6v0lgX5itE3QJlQjGY/o1e3Z2dez7HZps/dxiXOZUTAr1d3LE8xzMjVWZMxWkVheWmTwqzlyU0tn4amoH8px/gvCbNTxFqqbUqZqCxaxFsUrtUFdrDBzynZfKhc8J1I8Ky37tit+k47wPiNdHEQ9zFUfTWJuHLDFW2c+4blAyeXwmbb49ljy9fj3m91VGnssxobVRGdmqr7KwBRklQpC5GM8xKvIXR8VOlNmhNopNr47LXjTZYBQx7NiVOD3keM23iPEdKaLNvEtNarV2qVS9S3Ol8ZVsHGcDlnqOU8vzSMW0LKrElLrAVBGU3KpD7ep78ZOPV+M301Iy2mJlxz5PwqctNZ8qtfxLT6zT3ahdQl9QHogt7G3mH9lOyUIwyQCMZOefUT3eJ+X+trqs7XSCstWy4s0Op0mMpsI9WzYRjnggD85m+caxkv4bcwKdnrExz6YNRyM9/q8z7vfOjOr3WZ7eysLYanRj2gdVc8xtIU7geYYHly7pM1eGWKT487aw2jLTm4J5L+VCpQuntrU+j2NZTYNR6Pavae0FJGPjzHWLxrjS6jVoa6+zWvSLQqh0sGFJYYKEjGDjr3Ta/NotStqNNdVUUGrtUtYlZHJcKhLA4HI/OeX5wNLRXrKTp6q6wRdWxpVUSzABBwvqkjcRkDujvy4/Tl9NeF5R99MLiX9858XLfvet+sxZkas5Kn7VVB//FM/nmY8jSJEmRAIrRpDQKoScSYFkIQgAjRRGgMIwiiMIEnofgfpPo2n2R90fSfOR6H4H6T6MqPqj7o+ksBiYuYpMjMqIYyi1uUsYzF1D8oGK7ZMUiTGCwqjjabuG6tf/Taj8qi36Tg3oTXayhEZkZ87WT28hmIC+8nA/GfQGsTdpb0+1RePnSwnzvqNa1NunvQgPU3aIT03IysufdnEiOicY81OtTTvZ6WlqhPXRqK7CgIOcNju6krz7+fWaJ5J8AuuNjVCtigZCjru5LtLMPWGMZHMHPMzq3EPPNoW0b2JVcuttoK9iQVTcyFQxcMEZR9rqQMYE5z5vdZUrWLbY4GWPqWdm7blAz/tDKgH4yK83yo4VqESu60AVso7Pa12CG5hwLCcZ5dD4ZHOe3pOMcUSlQLdSXC+q3plTjp6oZLAenIciJZ5ZLV//Pq2W2NYqKliWEFUbcmFT1R3BjjJ6fie08E8n9DqdLTb6Lp3FlNT7lQc81qTzX35nmyZ+MROnThEdnz95I8T1ld1wpW+xyd9oSldQwsDe2wb4t3jMt8quMai66gamt69rOR2mlOmYlsA9WO7kB0xNz0KDScZ4nTpq1YK1ViUhgBjbzwCfW2m0Hb1OMTC84nEPSdKlyoDXVqqlW5VKq52kN6v+E7sg45ch0IM9lctprrfZ55xU5ctd2u281qPjSB+7Y6fyymWA5pqPh2qfKwt/PK5h0RIkyIBIMmBgV4hGxJgTCEIAI0URoDCMIojCBJ6H4H6T6Kp9kfdH0nzqeh+B+k+iKvZH3R9JYEtFJg0UmVGPfqgvXPL3fD/AJiYd2oU/wCIePWZN6jmSOox88D9BPPsKknOeZ58/wAP1MC1HB6EHvl2JVVWM7gOZz+ZmRiFCrkFftAr8wR+s+cjoxc+mpZti2XLUz4zsDbAWx34n0dW2GX7w+onzjryEdd3s1arDd/JWII+SxBHl1hvNFW1OxeI6wV7QpRlrcbSAQvQAcscszQvJLyMe3XanRJqlr7DK7zQt3bYs2qQjnA5c+vL85v+m8stCK1J1Sg4Vlz2ih9uza2SOQzWuQB9rpnloXk1xXT18WusN4Wlg4WwsUV84DDcemQXwT4Cd/wqbju6ZqxjryidvS8tvNvbpNG9/pOmuSsoSE0ldDkbgOTqT4qcd4nP9BxhqRtCVtzyCwbcOXQMrA4nV/Lvj2mu0NqLrqrmYbgqtWpOM7UCIefNj8MTjJmMtK11qdvNjyc43pl6LiT1Wi4FiwJJPaOjHIIPrqQ3f4zO4p5T26isVs1uA+8q2ottQ4HL1XJ55JOc988WE4urc6GzSP8AZvtH71dR/QxTK+Gtml/dZQ371Vmf9IlksiJEmRICBhCBEIYhAmEIQARoojQGEYRRGECT0PwP0n0GtmFH3R9J8+HofgfpO/DoPgPpLAs7f3H5RGu9xi7R4CQQPAfKVFdz57jMMqPA/JZl2IPAfKUNWPD8oEo3uMtFnuMREHgPlLAg8B8oFbvgg+/M4RxLgrajU6qisqrJqr29bOMLdYO74zuuqUBeXLn+k5XoK/8AvrWJ9q3Un52Fv1gebp/N/wAXRQKmtVMDAU2gYxy5Y6c5gaXyE19NuKyEuGVwN+/mOYwV8J2HRcSsurFa7EvWw5NlmxbEIAGCeWQR064PLPOYFD3PbvwDaCUwp3AhRg4I68s8xPLgz1zXike3jp1dbzqPrP8ADQKfIfijnZd/dsSXFlo06MCxZ0DMmAWycY6dccp4483Wsfd2dDNglcqzOFO48jhPDA/DPfO9cd0enuoK1kh8qV9tj7QzlWBHTPjz8J4vB2ZBt54ySCem7A68xnJx9ScZn0a4OVtevu7W6jHWm4nv9nFrvIDWIQrVbWPRW3AnJwMAjnJt83evUEtp3AHMkq4AHiSRynZNVTYllTbi+wq6sRjmSCQPdy902DUauw0ZweaqMEDaMkq3P/rvnzus6ivS34W/bb2dNSOopzrPvTgfDqGrF1TjDIlDEZz7Lbf+JLJncWq2a69Pt6VW/dapv5TMGehyRIkyIBCEIBCEIBJjiuOKoFIEYCXrRLV08DFCxxXMtdNLl00DA7LkfgfpO7g8h90fScbGl5fgfpOwb+Q+A+ksCzMC0q3yC8qGYykgSS8XdAtSWiY6vLVeBXrvY/H9DOSaziiaXj2ottICliST09ehD+s61rG9Q/EfWcK85QxxK3/aTTt89NX/AMpYG9Dyz0JBJvCnPs/tGGPHIXx7oq+cLSVn1LOYOQ47QNnuIOMich3Q3znXp8dZ3WsRPwxXFSs7rWIn4diu85+nK5OosZj1Uq4AznPrD3fWYqecvTA43ugPUor/AIctwzOT7o9tJUZOO4HBBKkjIB8OQM7ePazjp4mHUb/Obp88jZYAMA2I+R7gN5xEbzoUbfa1G7ww+3r49pnp7pyzdFJnO+Kl53eN/Pduv5I1Xt8Nu1vHU1euFlYKhtPbUQRjJFNhHLJ8BKiJ4vk++NVT77FT9/1f5psxolmNDCMiZTUSs1TIphLDXF2wFhJ2wgZirLFSUJdLVtgXqkuRJjrZL0sgZCVy5K5jpbL0tgZC1ibtp+Jq6hlIPId/MHHMGaOtolisveAfwEDeF1o8YzaweM0kKn2V+Qlion2V+Uuxtra0eMj06auqJ9lZYEr+yI2NlXWiXDWiasEr+ysnbX9lflGxstusBUj/AK6zjvnUTHEN329NQR78Ap/LN+DKOYUcvAATG8pOG6TXJWLar0spDKltdte7aTuNbBl9ZdxJHQjJ8ZYkcazDdOhDyF0g6jVP/v6a/pSY6+SGkH/h3b7+rY/6a1muUDnW6W2almGDjuJwAC2BgEnv6mdDHk5pR00lH/yt1T/8QCMOEUL002kH+5d/9bmSbQOaEyN06b6Ig6V6Yfd0em+pQxxcV6Nt+5XVX/pURyGg+TWie7V0rUpYi2tyRzCKrBmdj3KACST4TdLFGTjpnl8O6ZFmucgqbLCp6qbHKn4jODMRnEzM7CMkpZJYzypnkCMsrZY7WStrIEbZMTtIQMcWRxdKYQMldTLV1kwYQPTXWy1ddPIzDdA91dePGWrrx4zXt5k9qYGyrrx4y1df75q4vPjJGpPjA2oa8eMca/3zUxqz4yfTWgbaNf75Pp48ZqXpzeMn05vGBtfp/vinX++ar6c3jD00+MDZzrvfEbXe+a16YfGQdUYGxNrh4yptd754J1Bim4wPbbWjxlLa0Tye0MjeYHpNrJU2rmDmGYGU2qlZ1EohAsNsUvFhAndCRCAQhCAQhCAQhCAQhCAQhCAQhCAQhCAQhCAQhCAQhCAQhCAQhCAQhCAQhCAQhCAQhCAQhCAQhCAQhCAQhCAQhCAQhCAQhCAQhCAQhCAQhCAQhCAQhCAQhCAQhCB//9k="/>
          <p:cNvSpPr>
            <a:spLocks noChangeAspect="1" noChangeArrowheads="1"/>
          </p:cNvSpPr>
          <p:nvPr/>
        </p:nvSpPr>
        <p:spPr bwMode="auto">
          <a:xfrm>
            <a:off x="63500" y="-1038225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g;base64,/9j/4AAQSkZJRgABAQAAAQABAAD/2wCEAAkGBhIQEBQPDxAQEBAPEBAPEBAPEBIPEA8UFBAVFRQQFRUXGyceFxkjGRQUHy8gIycpLCwtFx8xNTAqNSYrLCkBCQoKDgwOGg8PGTUkHyE1LCk1NSksLSkwKTE1NSk0LTU1LS0yLC0sLCwtKTUpLC41LCwsKSkpLiwpKSopKSwsKf/AABEIAOEA4QMBIgACEQEDEQH/xAAcAAACAgMBAQAAAAAAAAAAAAAAAgEDBAYHBQj/xABHEAACAgECAwMJBQUFBQkBAAABAgADEQQSBSExE0FRBgcUIjJhcZGxUnKBocEjkpPC0hczQlOyYoPD0fAkJURjZHOCoqMV/8QAGQEBAQEBAQEAAAAAAAAAAAAAAAECAwQF/8QAJxEBAAICAQQBAgcAAAAAAAAAAAECAxESBCExQXFhoRMiMlGR0eH/2gAMAwEAAhEDEQA/AObLLhKklogAjRRGgMJO6QJsPklxHFyUPXp3qIvY9ppqbHJFLuPXZS2NwHLMDwQw8Y4nvcO1/pGm1XbGirNWkG+vTpWABqdx9SpRuY9B+AyBMRuC+snZ3K1NlVl/bMjJsSs4s3V8zuBwMDOcjxgeeI0yNVoVVFtrsNlbs1eWrNTo6gHayknkQcgg+PSZdHBkIpNmpWr0lc1r2T2bT2jJ65B9Vcgc/f05ZgedJEzV4WEDNqLDUFtsoASo3sz1n1yACMIMjnnnnkI2r4M9YPrK7DULp9qg899YeqwE9zA9McsQMGGZ6Oo4KUttrNqlaaDf2oU7XGAFAGepc7evdH0KMdHqSOy2h9LuD1b7T6/LY+fUHPnyOYHlbhI3CdD1tKtq7abdHpk4etRPbjTpS1Z7IHclq4JbfkYnjajR136ThyPqEoPZWoN1bO1jtaMZC4Cj3k94gaqYpnrLwAr2rai5aK9Pb2BcI1psfrhEGCRjBycdY6+S7NaahfVtbTNqqrsN2diDHI96defXGO+B4Zimexf5P5Wp9NempW+30cEI1JSzGcENz24yc/lK9dwMJXZZVeLvR2Vbl7GyoDc23cjNysXPLugeRukTc+Kj9vqku01KaFK7jVYNNVQUYVZq7K1VDOxfAxk5yczwrPJ7DrX6RXvKLc/qMEpp7EWNa7c+YzgIMk5B74HjmLM/VcOUVG6m7tkV1rsDVGmyssCVbaScqcHnnr3TAgRK3lkRhAqhCEAhCEB0EsiJHgAjRRGgMJlcN1XZWrYc4AccuvrVsv6zFEYQMjS6jbVZWc/tFqAx0Gx93OZul4tsWtRvG2u+pih2sBbYHDIfEEAzFDV96noPHr3/AKfONW1ec4PwOSOn1zn3fjAbVaouADdfaAc/ts4Hhgbjz6xrdVuFI5/sECnpz/al+XziL2fvI556592I47PkcH2lyMnpz3D4dPfAzX4yW3gWX0g3W3K1R6ixslXUMM4PMHPeYmk4nsd2YvZu2OjOct2lZzW7ZPdk98xnasg4BDY5Yzjp1jZq8G+fQZOD7+WIFh137AVYO/khbuNau1ir++x+QhRrAtFtODm1qiCMYGxsnMRLKxn1c9Nob8+fd4SS1ROcEczyGfE4x+UBuL6/t7ms9ba23CsemFA6Zx3SbuIBl0y4b/s2c9Of7QNy5+6VbqwQQCeuQeY9k8vniLYaz0BUnHeTjpn8Pa/KBm6viyXdqlgsCWX+kIybS6NsCkEE4IIHjBeNgMMK4rTSvpaxyLetj1m547u6YjGrl1wOvXJ6/riJur8D3d5/Hn+P5CBdouLGmqtFBLV6nt+7aR2ZQjx6E90jiXFTYrAX6shz/dWuGrAzkr1yR4fhMf8AZ+DH8TyEQdnjnuJ59OXLP1xATieo7a2ywZ/aMWGeoyMS9+Jg2s5DFLKBp3HIMV7JUJHdnKgiVE1k9MAA95GTuY5PicbZDGonOD1z3gAZ6Y+B/L38gVtQq1NVWXbtGRndwF5JkqoUE95yTmYccxYERWjRTAqMiS0iAQhCBakaQokwARoojQGEYRRGEBhGEURhAcRoojQGEkSJIgTJkSYESDJkGBBimMYpgIYpjGKYCmIY5imApixjFgRIMmRAqeLHeJAIQhAuEmAhABGiiNAYRhFEYQGE93h3kZrL6xbVQTW4yrM9de4faAZgSPfPBPQ/A/SfRlFQCKAMAIoAHQAKAB8oHG/7Ptf/AJA/jU/1Rh5v9f8A5A/jU/1Tsu2AWXSOODzfa/8AyB/Gp/qkjzfa/wDyB/Gp/qnZAscJGhxn+z7X/wCQP41P9Un+z/X/AOQP41P9U7KUilY0ON/2f6//ACB/Gp/qmDxXyX1WlUPfSVQnG8MjqCegJUnH4zpHlb5S3aUIqJWr2mxlLftNqJtHTkNxLfhjvzNa1flnbfQ+nvrqdbV2Fk3VOvPIYZ3DIIB6RpWjGKZ6rcKQ+zY6+6ysMP3kYn/6yizgz/4Wqf4WBD+7ZtP5SDzjFMydRorK+b1ug8WUhfn0mNmApimMYpgKYsYxYESJMiAjCVy1pWYEQhCBeIQhABGiiNAYRhFEYQJPQ/A/SfSGm9hfur9J83nofgfpPpDS+yv3R9JYDssjEsxI2yogCaLoPJ7WrxLt337fSrLGv7XNdmmYNtp2Z6jKAAAAYJ685v6pKdVq0qKB2w1rhEXGWYkgcgPiOfvgWYlN74GZklZ53E7MCQaZ5zuumb3ahfj/AHJ/SaUGm8ec5f2Omb/zbF/eq3fyzU9JwxLFUjUIrMoYhxgAn/DmbrSbeEmdMYNGDTLbgNoztNVgUBjssHQjPf8AA98xn0Ng5GosDyPJbAfwGYnHaPRyhFblehK5z7JKHu6kdc/pFtIb20rf3tWuf3gA35ypkVeRQofAM9X5Zx+UhTyGTk4GT4++Y0pLNBSf8DL/AO3YcfJw31mHquEgIz1uW2c2R1CsFyBvUgkMASM9CM5wRnGcz+MwkvL2Y7ilyAfGpxCvLiyZEgiRJkQIIlRlxlTQFhCEC+EIQARoojQGEYRRGECT0PwP0n0hpvZX7q/SfN56H4H6T6Q03sr91fpLAvkZkxCZUeT5V+Uh0dSlFVrbCQm7JVQoBLEDr1Ax7/npNnl9ezLY1enN1YZUtKMSobqAu/aD78ZmxecTQNZpltQZ7BmLgfYcAFvwKr+BJ7py/ccwO5cD1ttumrtvVFssXfhM42nmpIPQkYOMn9BgcTtycTG8j9ba2hrNwAwNlR57nrUAIzfIgHvAB74ah8mQeP5yRnQ0N4X1/hmi0fpOd+Tmn1WstuqpbTKun2/35dM7iQqgoDz5HnidF8vznho5exbpzn4kr/NOc+QfE10/ErWZ1XIrYKzhBZjqATy3ANkfCZvlnFXlDGS/CvJ7lnAtVSrm8aZWVSyJXqGZrsdVXKeq3MYDEZz7iRjcP45upWxtHrijAlb60dlYZPPkrDA5jOO6bH5x+KLfonak2ZrrsJtbCHaRjYGVueT3dPnLfI/C8J0doBwdLrCxFtqntKC7KMAlQpCtnlmax9Za++Nt6aw5MOWPh4lfljpzmttQyKFChb6lLLyOQQdpHdgxbLKGUuraa7GPYBVzk4yBjn85PGKkPGuH2MosGoqtV1s7OwF6nvq7hg4KqeeefecAz1fKPhmhvp1ipoK6raKXeq+qoJvPZkh1ZAASCOY59+Z0nq4pMRb3/n9rOOJ3x9NX1fYN6u2xPHax/XMxbNNTXbQabms3sA6vXsNZyoxnowO48/d7+U8D4doF4bprrhxB9Rd6Q9p0uqRNiVXbCQlnqtyZMKOZ5npMLjWlGl1y11ah9Rp2p0+rossVVs2Pg4bAGTyPd+E6XyUtH6dSkV17edjEiXatMWOvg7j5MRKZ5mkSJMiAGVvLIjwKoSZEDIhCEAEaKI0BhGEURhAk9D8D9J9Iab2V+6v0nzeeh+B+k+jqD6o+6v0lgX5itE3QJlQjGY/o1e3Z2dez7HZps/dxiXOZUTAr1d3LE8xzMjVWZMxWkVheWmTwqzlyU0tn4amoH8px/gvCbNTxFqqbUqZqCxaxFsUrtUFdrDBzynZfKhc8J1I8Ky37tit+k47wPiNdHEQ9zFUfTWJuHLDFW2c+4blAyeXwmbb49ljy9fj3m91VGnssxobVRGdmqr7KwBRklQpC5GM8xKvIXR8VOlNmhNopNr47LXjTZYBQx7NiVOD3keM23iPEdKaLNvEtNarV2qVS9S3Ol8ZVsHGcDlnqOU8vzSMW0LKrElLrAVBGU3KpD7ep78ZOPV+M301Iy2mJlxz5PwqctNZ8qtfxLT6zT3ahdQl9QHogt7G3mH9lOyUIwyQCMZOefUT3eJ+X+trqs7XSCstWy4s0Op0mMpsI9WzYRjnggD85m+caxkv4bcwKdnrExz6YNRyM9/q8z7vfOjOr3WZ7eysLYanRj2gdVc8xtIU7geYYHly7pM1eGWKT487aw2jLTm4J5L+VCpQuntrU+j2NZTYNR6Pavae0FJGPjzHWLxrjS6jVoa6+zWvSLQqh0sGFJYYKEjGDjr3Ta/NotStqNNdVUUGrtUtYlZHJcKhLA4HI/OeX5wNLRXrKTp6q6wRdWxpVUSzABBwvqkjcRkDujvy4/Tl9NeF5R99MLiX9858XLfvet+sxZkas5Kn7VVB//FM/nmY8jSJEmRAIrRpDQKoScSYFkIQgAjRRGgMIwiiMIEnofgfpPo2n2R90fSfOR6H4H6T6MqPqj7o+ksBiYuYpMjMqIYyi1uUsYzF1D8oGK7ZMUiTGCwqjjabuG6tf/Taj8qi36Tg3oTXayhEZkZ87WT28hmIC+8nA/GfQGsTdpb0+1RePnSwnzvqNa1NunvQgPU3aIT03IysufdnEiOicY81OtTTvZ6WlqhPXRqK7CgIOcNju6krz7+fWaJ5J8AuuNjVCtigZCjru5LtLMPWGMZHMHPMzq3EPPNoW0b2JVcuttoK9iQVTcyFQxcMEZR9rqQMYE5z5vdZUrWLbY4GWPqWdm7blAz/tDKgH4yK83yo4VqESu60AVso7Pa12CG5hwLCcZ5dD4ZHOe3pOMcUSlQLdSXC+q3plTjp6oZLAenIciJZ5ZLV//Pq2W2NYqKliWEFUbcmFT1R3BjjJ6fie08E8n9DqdLTb6Lp3FlNT7lQc81qTzX35nmyZ+MROnThEdnz95I8T1ld1wpW+xyd9oSldQwsDe2wb4t3jMt8quMai66gamt69rOR2mlOmYlsA9WO7kB0xNz0KDScZ4nTpq1YK1ViUhgBjbzwCfW2m0Hb1OMTC84nEPSdKlyoDXVqqlW5VKq52kN6v+E7sg45ch0IM9lctprrfZ55xU5ctd2u281qPjSB+7Y6fyymWA5pqPh2qfKwt/PK5h0RIkyIBIMmBgV4hGxJgTCEIAI0URoDCMIojCBJ6H4H6T6Kp9kfdH0nzqeh+B+k+iKvZH3R9JYEtFJg0UmVGPfqgvXPL3fD/AJiYd2oU/wCIePWZN6jmSOox88D9BPPsKknOeZ58/wAP1MC1HB6EHvl2JVVWM7gOZz+ZmRiFCrkFftAr8wR+s+cjoxc+mpZti2XLUz4zsDbAWx34n0dW2GX7w+onzjryEdd3s1arDd/JWII+SxBHl1hvNFW1OxeI6wV7QpRlrcbSAQvQAcscszQvJLyMe3XanRJqlr7DK7zQt3bYs2qQjnA5c+vL85v+m8stCK1J1Sg4Vlz2ih9uza2SOQzWuQB9rpnloXk1xXT18WusN4Wlg4WwsUV84DDcemQXwT4Cd/wqbju6ZqxjryidvS8tvNvbpNG9/pOmuSsoSE0ldDkbgOTqT4qcd4nP9BxhqRtCVtzyCwbcOXQMrA4nV/Lvj2mu0NqLrqrmYbgqtWpOM7UCIefNj8MTjJmMtK11qdvNjyc43pl6LiT1Wi4FiwJJPaOjHIIPrqQ3f4zO4p5T26isVs1uA+8q2ottQ4HL1XJ55JOc988WE4urc6GzSP8AZvtH71dR/QxTK+Gtml/dZQ371Vmf9IlksiJEmRICBhCBEIYhAmEIQARoojQGEYRRGECT0PwP0n0GtmFH3R9J8+HofgfpO/DoPgPpLAs7f3H5RGu9xi7R4CQQPAfKVFdz57jMMqPA/JZl2IPAfKUNWPD8oEo3uMtFnuMREHgPlLAg8B8oFbvgg+/M4RxLgrajU6qisqrJqr29bOMLdYO74zuuqUBeXLn+k5XoK/8AvrWJ9q3Un52Fv1gebp/N/wAXRQKmtVMDAU2gYxy5Y6c5gaXyE19NuKyEuGVwN+/mOYwV8J2HRcSsurFa7EvWw5NlmxbEIAGCeWQR064PLPOYFD3PbvwDaCUwp3AhRg4I68s8xPLgz1zXike3jp1dbzqPrP8ADQKfIfijnZd/dsSXFlo06MCxZ0DMmAWycY6dccp4483Wsfd2dDNglcqzOFO48jhPDA/DPfO9cd0enuoK1kh8qV9tj7QzlWBHTPjz8J4vB2ZBt54ySCem7A68xnJx9ScZn0a4OVtevu7W6jHWm4nv9nFrvIDWIQrVbWPRW3AnJwMAjnJt83evUEtp3AHMkq4AHiSRynZNVTYllTbi+wq6sRjmSCQPdy902DUauw0ZweaqMEDaMkq3P/rvnzus6ivS34W/bb2dNSOopzrPvTgfDqGrF1TjDIlDEZz7Lbf+JLJncWq2a69Pt6VW/dapv5TMGehyRIkyIBCEIBCEIBJjiuOKoFIEYCXrRLV08DFCxxXMtdNLl00DA7LkfgfpO7g8h90fScbGl5fgfpOwb+Q+A+ksCzMC0q3yC8qGYykgSS8XdAtSWiY6vLVeBXrvY/H9DOSaziiaXj2ottICliST09ehD+s61rG9Q/EfWcK85QxxK3/aTTt89NX/AMpYG9Dyz0JBJvCnPs/tGGPHIXx7oq+cLSVn1LOYOQ47QNnuIOMich3Q3znXp8dZ3WsRPwxXFSs7rWIn4diu85+nK5OosZj1Uq4AznPrD3fWYqecvTA43ugPUor/AIctwzOT7o9tJUZOO4HBBKkjIB8OQM7ePazjp4mHUb/Obp88jZYAMA2I+R7gN5xEbzoUbfa1G7ww+3r49pnp7pyzdFJnO+Kl53eN/Pduv5I1Xt8Nu1vHU1euFlYKhtPbUQRjJFNhHLJ8BKiJ4vk++NVT77FT9/1f5psxolmNDCMiZTUSs1TIphLDXF2wFhJ2wgZirLFSUJdLVtgXqkuRJjrZL0sgZCVy5K5jpbL0tgZC1ibtp+Jq6hlIPId/MHHMGaOtolisveAfwEDeF1o8YzaweM0kKn2V+Qlion2V+Uuxtra0eMj06auqJ9lZYEr+yI2NlXWiXDWiasEr+ysnbX9lflGxstusBUj/AK6zjvnUTHEN329NQR78Ap/LN+DKOYUcvAATG8pOG6TXJWLar0spDKltdte7aTuNbBl9ZdxJHQjJ8ZYkcazDdOhDyF0g6jVP/v6a/pSY6+SGkH/h3b7+rY/6a1muUDnW6W2almGDjuJwAC2BgEnv6mdDHk5pR00lH/yt1T/8QCMOEUL002kH+5d/9bmSbQOaEyN06b6Ig6V6Yfd0em+pQxxcV6Nt+5XVX/pURyGg+TWie7V0rUpYi2tyRzCKrBmdj3KACST4TdLFGTjpnl8O6ZFmucgqbLCp6qbHKn4jODMRnEzM7CMkpZJYzypnkCMsrZY7WStrIEbZMTtIQMcWRxdKYQMldTLV1kwYQPTXWy1ddPIzDdA91dePGWrrx4zXt5k9qYGyrrx4y1df75q4vPjJGpPjA2oa8eMca/3zUxqz4yfTWgbaNf75Pp48ZqXpzeMn05vGBtfp/vinX++ar6c3jD00+MDZzrvfEbXe+a16YfGQdUYGxNrh4yptd754J1Bim4wPbbWjxlLa0Tye0MjeYHpNrJU2rmDmGYGU2qlZ1EohAsNsUvFhAndCRCAQhCAQhCAQhCAQhCAQhCAQhCAQhCAQhCAQhCAQhCAQhCAQhCAQhCAQhCAQhCAQhCAQhCAQhCAQhCAQhCAQhCAQhCAQhCAQhCAQhCAQhCAQhCAQhCAQhCAQhCB//9k="/>
          <p:cNvSpPr>
            <a:spLocks noChangeAspect="1" noChangeArrowheads="1"/>
          </p:cNvSpPr>
          <p:nvPr/>
        </p:nvSpPr>
        <p:spPr bwMode="auto">
          <a:xfrm>
            <a:off x="63500" y="-1038225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g;base64,/9j/4AAQSkZJRgABAQAAAQABAAD/2wCEAAkGBhIQEBQPDxAQEBAPEBAPEBAPEBIPEA8UFBAVFRQQFRUXGyceFxkjGRQUHy8gIycpLCwtFx8xNTAqNSYrLCkBCQoKDgwOGg8PGTUkHyE1LCk1NSksLSkwKTE1NSk0LTU1LS0yLC0sLCwtKTUpLC41LCwsKSkpLiwpKSopKSwsKf/AABEIAOEA4QMBIgACEQEDEQH/xAAcAAACAgMBAQAAAAAAAAAAAAAAAgEDBAYHBQj/xABHEAACAgECAwMJBQUFBQkBAAABAgADEQQSBSExE0FRBgcUIjJhcZGxUnKBocEjkpPC0hczQlOyYoPD0fAkJURjZHOCoqMV/8QAGQEBAQEBAQEAAAAAAAAAAAAAAAECAwQF/8QAJxEBAAICAQQBAgcAAAAAAAAAAAECAxESBCExQXFhoRMiMlGR0eH/2gAMAwEAAhEDEQA/AObLLhKklogAjRRGgMJO6QJsPklxHFyUPXp3qIvY9ppqbHJFLuPXZS2NwHLMDwQw8Y4nvcO1/pGm1XbGirNWkG+vTpWABqdx9SpRuY9B+AyBMRuC+snZ3K1NlVl/bMjJsSs4s3V8zuBwMDOcjxgeeI0yNVoVVFtrsNlbs1eWrNTo6gHayknkQcgg+PSZdHBkIpNmpWr0lc1r2T2bT2jJ65B9Vcgc/f05ZgedJEzV4WEDNqLDUFtsoASo3sz1n1yACMIMjnnnnkI2r4M9YPrK7DULp9qg899YeqwE9zA9McsQMGGZ6Oo4KUttrNqlaaDf2oU7XGAFAGepc7evdH0KMdHqSOy2h9LuD1b7T6/LY+fUHPnyOYHlbhI3CdD1tKtq7abdHpk4etRPbjTpS1Z7IHclq4JbfkYnjajR136ThyPqEoPZWoN1bO1jtaMZC4Cj3k94gaqYpnrLwAr2rai5aK9Pb2BcI1psfrhEGCRjBycdY6+S7NaahfVtbTNqqrsN2diDHI96defXGO+B4Zimexf5P5Wp9NempW+30cEI1JSzGcENz24yc/lK9dwMJXZZVeLvR2Vbl7GyoDc23cjNysXPLugeRukTc+Kj9vqku01KaFK7jVYNNVQUYVZq7K1VDOxfAxk5yczwrPJ7DrX6RXvKLc/qMEpp7EWNa7c+YzgIMk5B74HjmLM/VcOUVG6m7tkV1rsDVGmyssCVbaScqcHnnr3TAgRK3lkRhAqhCEAhCEB0EsiJHgAjRRGgMJlcN1XZWrYc4AccuvrVsv6zFEYQMjS6jbVZWc/tFqAx0Gx93OZul4tsWtRvG2u+pih2sBbYHDIfEEAzFDV96noPHr3/AKfONW1ec4PwOSOn1zn3fjAbVaouADdfaAc/ts4Hhgbjz6xrdVuFI5/sECnpz/al+XziL2fvI556592I47PkcH2lyMnpz3D4dPfAzX4yW3gWX0g3W3K1R6ixslXUMM4PMHPeYmk4nsd2YvZu2OjOct2lZzW7ZPdk98xnasg4BDY5Yzjp1jZq8G+fQZOD7+WIFh137AVYO/khbuNau1ir++x+QhRrAtFtODm1qiCMYGxsnMRLKxn1c9Nob8+fd4SS1ROcEczyGfE4x+UBuL6/t7ms9ba23CsemFA6Zx3SbuIBl0y4b/s2c9Of7QNy5+6VbqwQQCeuQeY9k8vniLYaz0BUnHeTjpn8Pa/KBm6viyXdqlgsCWX+kIybS6NsCkEE4IIHjBeNgMMK4rTSvpaxyLetj1m547u6YjGrl1wOvXJ6/riJur8D3d5/Hn+P5CBdouLGmqtFBLV6nt+7aR2ZQjx6E90jiXFTYrAX6shz/dWuGrAzkr1yR4fhMf8AZ+DH8TyEQdnjnuJ59OXLP1xATieo7a2ywZ/aMWGeoyMS9+Jg2s5DFLKBp3HIMV7JUJHdnKgiVE1k9MAA95GTuY5PicbZDGonOD1z3gAZ6Y+B/L38gVtQq1NVWXbtGRndwF5JkqoUE95yTmYccxYERWjRTAqMiS0iAQhCBakaQokwARoojQGEYRRGEBhGEURhAcRoojQGEkSJIgTJkSYESDJkGBBimMYpgIYpjGKYCmIY5imApixjFgRIMmRAqeLHeJAIQhAuEmAhABGiiNAYRhFEYQGE93h3kZrL6xbVQTW4yrM9de4faAZgSPfPBPQ/A/SfRlFQCKAMAIoAHQAKAB8oHG/7Ptf/AJA/jU/1Rh5v9f8A5A/jU/1Tsu2AWXSOODzfa/8AyB/Gp/qkjzfa/wDyB/Gp/qnZAscJGhxn+z7X/wCQP41P9Un+z/X/AOQP41P9U7KUilY0ON/2f6//ACB/Gp/qmDxXyX1WlUPfSVQnG8MjqCegJUnH4zpHlb5S3aUIqJWr2mxlLftNqJtHTkNxLfhjvzNa1flnbfQ+nvrqdbV2Fk3VOvPIYZ3DIIB6RpWjGKZ6rcKQ+zY6+6ysMP3kYn/6yizgz/4Wqf4WBD+7ZtP5SDzjFMydRorK+b1ug8WUhfn0mNmApimMYpgKYsYxYESJMiAjCVy1pWYEQhCBeIQhABGiiNAYRhFEYQJPQ/A/SfSGm9hfur9J83nofgfpPpDS+yv3R9JYDssjEsxI2yogCaLoPJ7WrxLt337fSrLGv7XNdmmYNtp2Z6jKAAAAYJ685v6pKdVq0qKB2w1rhEXGWYkgcgPiOfvgWYlN74GZklZ53E7MCQaZ5zuumb3ahfj/AHJ/SaUGm8ec5f2Omb/zbF/eq3fyzU9JwxLFUjUIrMoYhxgAn/DmbrSbeEmdMYNGDTLbgNoztNVgUBjssHQjPf8AA98xn0Ng5GosDyPJbAfwGYnHaPRyhFblehK5z7JKHu6kdc/pFtIb20rf3tWuf3gA35ypkVeRQofAM9X5Zx+UhTyGTk4GT4++Y0pLNBSf8DL/AO3YcfJw31mHquEgIz1uW2c2R1CsFyBvUgkMASM9CM5wRnGcz+MwkvL2Y7ilyAfGpxCvLiyZEgiRJkQIIlRlxlTQFhCEC+EIQARoojQGEYRRGECT0PwP0n0hpvZX7q/SfN56H4H6T6Q03sr91fpLAvkZkxCZUeT5V+Uh0dSlFVrbCQm7JVQoBLEDr1Ax7/npNnl9ezLY1enN1YZUtKMSobqAu/aD78ZmxecTQNZpltQZ7BmLgfYcAFvwKr+BJ7py/ccwO5cD1ttumrtvVFssXfhM42nmpIPQkYOMn9BgcTtycTG8j9ba2hrNwAwNlR57nrUAIzfIgHvAB74ah8mQeP5yRnQ0N4X1/hmi0fpOd+Tmn1WstuqpbTKun2/35dM7iQqgoDz5HnidF8vznho5exbpzn4kr/NOc+QfE10/ErWZ1XIrYKzhBZjqATy3ANkfCZvlnFXlDGS/CvJ7lnAtVSrm8aZWVSyJXqGZrsdVXKeq3MYDEZz7iRjcP45upWxtHrijAlb60dlYZPPkrDA5jOO6bH5x+KLfonak2ZrrsJtbCHaRjYGVueT3dPnLfI/C8J0doBwdLrCxFtqntKC7KMAlQpCtnlmax9Za++Nt6aw5MOWPh4lfljpzmttQyKFChb6lLLyOQQdpHdgxbLKGUuraa7GPYBVzk4yBjn85PGKkPGuH2MosGoqtV1s7OwF6nvq7hg4KqeeefecAz1fKPhmhvp1ipoK6raKXeq+qoJvPZkh1ZAASCOY59+Z0nq4pMRb3/n9rOOJ3x9NX1fYN6u2xPHax/XMxbNNTXbQabms3sA6vXsNZyoxnowO48/d7+U8D4doF4bprrhxB9Rd6Q9p0uqRNiVXbCQlnqtyZMKOZ5npMLjWlGl1y11ah9Rp2p0+rossVVs2Pg4bAGTyPd+E6XyUtH6dSkV17edjEiXatMWOvg7j5MRKZ5mkSJMiAGVvLIjwKoSZEDIhCEAEaKI0BhGEURhAk9D8D9J9Iab2V+6v0nzeeh+B+k+jqD6o+6v0lgX5itE3QJlQjGY/o1e3Z2dez7HZps/dxiXOZUTAr1d3LE8xzMjVWZMxWkVheWmTwqzlyU0tn4amoH8px/gvCbNTxFqqbUqZqCxaxFsUrtUFdrDBzynZfKhc8J1I8Ky37tit+k47wPiNdHEQ9zFUfTWJuHLDFW2c+4blAyeXwmbb49ljy9fj3m91VGnssxobVRGdmqr7KwBRklQpC5GM8xKvIXR8VOlNmhNopNr47LXjTZYBQx7NiVOD3keM23iPEdKaLNvEtNarV2qVS9S3Ol8ZVsHGcDlnqOU8vzSMW0LKrElLrAVBGU3KpD7ep78ZOPV+M301Iy2mJlxz5PwqctNZ8qtfxLT6zT3ahdQl9QHogt7G3mH9lOyUIwyQCMZOefUT3eJ+X+trqs7XSCstWy4s0Op0mMpsI9WzYRjnggD85m+caxkv4bcwKdnrExz6YNRyM9/q8z7vfOjOr3WZ7eysLYanRj2gdVc8xtIU7geYYHly7pM1eGWKT487aw2jLTm4J5L+VCpQuntrU+j2NZTYNR6Pavae0FJGPjzHWLxrjS6jVoa6+zWvSLQqh0sGFJYYKEjGDjr3Ta/NotStqNNdVUUGrtUtYlZHJcKhLA4HI/OeX5wNLRXrKTp6q6wRdWxpVUSzABBwvqkjcRkDujvy4/Tl9NeF5R99MLiX9858XLfvet+sxZkas5Kn7VVB//FM/nmY8jSJEmRAIrRpDQKoScSYFkIQgAjRRGgMIwiiMIEnofgfpPo2n2R90fSfOR6H4H6T6MqPqj7o+ksBiYuYpMjMqIYyi1uUsYzF1D8oGK7ZMUiTGCwqjjabuG6tf/Taj8qi36Tg3oTXayhEZkZ87WT28hmIC+8nA/GfQGsTdpb0+1RePnSwnzvqNa1NunvQgPU3aIT03IysufdnEiOicY81OtTTvZ6WlqhPXRqK7CgIOcNju6krz7+fWaJ5J8AuuNjVCtigZCjru5LtLMPWGMZHMHPMzq3EPPNoW0b2JVcuttoK9iQVTcyFQxcMEZR9rqQMYE5z5vdZUrWLbY4GWPqWdm7blAz/tDKgH4yK83yo4VqESu60AVso7Pa12CG5hwLCcZ5dD4ZHOe3pOMcUSlQLdSXC+q3plTjp6oZLAenIciJZ5ZLV//Pq2W2NYqKliWEFUbcmFT1R3BjjJ6fie08E8n9DqdLTb6Lp3FlNT7lQc81qTzX35nmyZ+MROnThEdnz95I8T1ld1wpW+xyd9oSldQwsDe2wb4t3jMt8quMai66gamt69rOR2mlOmYlsA9WO7kB0xNz0KDScZ4nTpq1YK1ViUhgBjbzwCfW2m0Hb1OMTC84nEPSdKlyoDXVqqlW5VKq52kN6v+E7sg45ch0IM9lctprrfZ55xU5ctd2u281qPjSB+7Y6fyymWA5pqPh2qfKwt/PK5h0RIkyIBIMmBgV4hGxJgTCEIAI0URoDCMIojCBJ6H4H6T6Kp9kfdH0nzqeh+B+k+iKvZH3R9JYEtFJg0UmVGPfqgvXPL3fD/AJiYd2oU/wCIePWZN6jmSOox88D9BPPsKknOeZ58/wAP1MC1HB6EHvl2JVVWM7gOZz+ZmRiFCrkFftAr8wR+s+cjoxc+mpZti2XLUz4zsDbAWx34n0dW2GX7w+onzjryEdd3s1arDd/JWII+SxBHl1hvNFW1OxeI6wV7QpRlrcbSAQvQAcscszQvJLyMe3XanRJqlr7DK7zQt3bYs2qQjnA5c+vL85v+m8stCK1J1Sg4Vlz2ih9uza2SOQzWuQB9rpnloXk1xXT18WusN4Wlg4WwsUV84DDcemQXwT4Cd/wqbju6ZqxjryidvS8tvNvbpNG9/pOmuSsoSE0ldDkbgOTqT4qcd4nP9BxhqRtCVtzyCwbcOXQMrA4nV/Lvj2mu0NqLrqrmYbgqtWpOM7UCIefNj8MTjJmMtK11qdvNjyc43pl6LiT1Wi4FiwJJPaOjHIIPrqQ3f4zO4p5T26isVs1uA+8q2ottQ4HL1XJ55JOc988WE4urc6GzSP8AZvtH71dR/QxTK+Gtml/dZQ371Vmf9IlksiJEmRICBhCBEIYhAmEIQARoojQGEYRRGECT0PwP0n0GtmFH3R9J8+HofgfpO/DoPgPpLAs7f3H5RGu9xi7R4CQQPAfKVFdz57jMMqPA/JZl2IPAfKUNWPD8oEo3uMtFnuMREHgPlLAg8B8oFbvgg+/M4RxLgrajU6qisqrJqr29bOMLdYO74zuuqUBeXLn+k5XoK/8AvrWJ9q3Un52Fv1gebp/N/wAXRQKmtVMDAU2gYxy5Y6c5gaXyE19NuKyEuGVwN+/mOYwV8J2HRcSsurFa7EvWw5NlmxbEIAGCeWQR064PLPOYFD3PbvwDaCUwp3AhRg4I68s8xPLgz1zXike3jp1dbzqPrP8ADQKfIfijnZd/dsSXFlo06MCxZ0DMmAWycY6dccp4483Wsfd2dDNglcqzOFO48jhPDA/DPfO9cd0enuoK1kh8qV9tj7QzlWBHTPjz8J4vB2ZBt54ySCem7A68xnJx9ScZn0a4OVtevu7W6jHWm4nv9nFrvIDWIQrVbWPRW3AnJwMAjnJt83evUEtp3AHMkq4AHiSRynZNVTYllTbi+wq6sRjmSCQPdy902DUauw0ZweaqMEDaMkq3P/rvnzus6ivS34W/bb2dNSOopzrPvTgfDqGrF1TjDIlDEZz7Lbf+JLJncWq2a69Pt6VW/dapv5TMGehyRIkyIBCEIBCEIBJjiuOKoFIEYCXrRLV08DFCxxXMtdNLl00DA7LkfgfpO7g8h90fScbGl5fgfpOwb+Q+A+ksCzMC0q3yC8qGYykgSS8XdAtSWiY6vLVeBXrvY/H9DOSaziiaXj2ottICliST09ehD+s61rG9Q/EfWcK85QxxK3/aTTt89NX/AMpYG9Dyz0JBJvCnPs/tGGPHIXx7oq+cLSVn1LOYOQ47QNnuIOMich3Q3znXp8dZ3WsRPwxXFSs7rWIn4diu85+nK5OosZj1Uq4AznPrD3fWYqecvTA43ugPUor/AIctwzOT7o9tJUZOO4HBBKkjIB8OQM7ePazjp4mHUb/Obp88jZYAMA2I+R7gN5xEbzoUbfa1G7ww+3r49pnp7pyzdFJnO+Kl53eN/Pduv5I1Xt8Nu1vHU1euFlYKhtPbUQRjJFNhHLJ8BKiJ4vk++NVT77FT9/1f5psxolmNDCMiZTUSs1TIphLDXF2wFhJ2wgZirLFSUJdLVtgXqkuRJjrZL0sgZCVy5K5jpbL0tgZC1ibtp+Jq6hlIPId/MHHMGaOtolisveAfwEDeF1o8YzaweM0kKn2V+Qlion2V+Uuxtra0eMj06auqJ9lZYEr+yI2NlXWiXDWiasEr+ysnbX9lflGxstusBUj/AK6zjvnUTHEN329NQR78Ap/LN+DKOYUcvAATG8pOG6TXJWLar0spDKltdte7aTuNbBl9ZdxJHQjJ8ZYkcazDdOhDyF0g6jVP/v6a/pSY6+SGkH/h3b7+rY/6a1muUDnW6W2almGDjuJwAC2BgEnv6mdDHk5pR00lH/yt1T/8QCMOEUL002kH+5d/9bmSbQOaEyN06b6Ig6V6Yfd0em+pQxxcV6Nt+5XVX/pURyGg+TWie7V0rUpYi2tyRzCKrBmdj3KACST4TdLFGTjpnl8O6ZFmucgqbLCp6qbHKn4jODMRnEzM7CMkpZJYzypnkCMsrZY7WStrIEbZMTtIQMcWRxdKYQMldTLV1kwYQPTXWy1ddPIzDdA91dePGWrrx4zXt5k9qYGyrrx4y1df75q4vPjJGpPjA2oa8eMca/3zUxqz4yfTWgbaNf75Pp48ZqXpzeMn05vGBtfp/vinX++ar6c3jD00+MDZzrvfEbXe+a16YfGQdUYGxNrh4yptd754J1Bim4wPbbWjxlLa0Tye0MjeYHpNrJU2rmDmGYGU2qlZ1EohAsNsUvFhAndCRCAQhCAQhCAQhCAQhCAQhCAQhCAQhCAQhCAQhCAQhCAQhCAQhCAQhCAQhCAQhCAQhCAQhCAQhCAQhCAQhCAQhCAQhCAQhCAQhCAQhCAQhCAQhCAQhCAQhCAQhCB//9k="/>
          <p:cNvSpPr>
            <a:spLocks noChangeAspect="1" noChangeArrowheads="1"/>
          </p:cNvSpPr>
          <p:nvPr/>
        </p:nvSpPr>
        <p:spPr bwMode="auto">
          <a:xfrm>
            <a:off x="63500" y="-1038225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g;base64,/9j/4AAQSkZJRgABAQAAAQABAAD/2wCEAAkGBhIQEBQPDxAQEBAPEBAPEBAPEBIPEA8UFBAVFRQQFRUXGyceFxkjGRQUHy8gIycpLCwtFx8xNTAqNSYrLCkBCQoKDgwOGg8PGTUkHyE1LCk1NSksLSkwKTE1NSk0LTU1LS0yLC0sLCwtKTUpLC41LCwsKSkpLiwpKSopKSwsKf/AABEIAOEA4QMBIgACEQEDEQH/xAAcAAACAgMBAQAAAAAAAAAAAAAAAgEDBAYHBQj/xABHEAACAgECAwMJBQUFBQkBAAABAgADEQQSBSExE0FRBgcUIjJhcZGxUnKBocEjkpPC0hczQlOyYoPD0fAkJURjZHOCoqMV/8QAGQEBAQEBAQEAAAAAAAAAAAAAAAECAwQF/8QAJxEBAAICAQQBAgcAAAAAAAAAAAECAxESBCExQXFhoRMiMlGR0eH/2gAMAwEAAhEDEQA/AObLLhKklogAjRRGgMJO6QJsPklxHFyUPXp3qIvY9ppqbHJFLuPXZS2NwHLMDwQw8Y4nvcO1/pGm1XbGirNWkG+vTpWABqdx9SpRuY9B+AyBMRuC+snZ3K1NlVl/bMjJsSs4s3V8zuBwMDOcjxgeeI0yNVoVVFtrsNlbs1eWrNTo6gHayknkQcgg+PSZdHBkIpNmpWr0lc1r2T2bT2jJ65B9Vcgc/f05ZgedJEzV4WEDNqLDUFtsoASo3sz1n1yACMIMjnnnnkI2r4M9YPrK7DULp9qg899YeqwE9zA9McsQMGGZ6Oo4KUttrNqlaaDf2oU7XGAFAGepc7evdH0KMdHqSOy2h9LuD1b7T6/LY+fUHPnyOYHlbhI3CdD1tKtq7abdHpk4etRPbjTpS1Z7IHclq4JbfkYnjajR136ThyPqEoPZWoN1bO1jtaMZC4Cj3k94gaqYpnrLwAr2rai5aK9Pb2BcI1psfrhEGCRjBycdY6+S7NaahfVtbTNqqrsN2diDHI96defXGO+B4Zimexf5P5Wp9NempW+30cEI1JSzGcENz24yc/lK9dwMJXZZVeLvR2Vbl7GyoDc23cjNysXPLugeRukTc+Kj9vqku01KaFK7jVYNNVQUYVZq7K1VDOxfAxk5yczwrPJ7DrX6RXvKLc/qMEpp7EWNa7c+YzgIMk5B74HjmLM/VcOUVG6m7tkV1rsDVGmyssCVbaScqcHnnr3TAgRK3lkRhAqhCEAhCEB0EsiJHgAjRRGgMJlcN1XZWrYc4AccuvrVsv6zFEYQMjS6jbVZWc/tFqAx0Gx93OZul4tsWtRvG2u+pih2sBbYHDIfEEAzFDV96noPHr3/AKfONW1ec4PwOSOn1zn3fjAbVaouADdfaAc/ts4Hhgbjz6xrdVuFI5/sECnpz/al+XziL2fvI556592I47PkcH2lyMnpz3D4dPfAzX4yW3gWX0g3W3K1R6ixslXUMM4PMHPeYmk4nsd2YvZu2OjOct2lZzW7ZPdk98xnasg4BDY5Yzjp1jZq8G+fQZOD7+WIFh137AVYO/khbuNau1ir++x+QhRrAtFtODm1qiCMYGxsnMRLKxn1c9Nob8+fd4SS1ROcEczyGfE4x+UBuL6/t7ms9ba23CsemFA6Zx3SbuIBl0y4b/s2c9Of7QNy5+6VbqwQQCeuQeY9k8vniLYaz0BUnHeTjpn8Pa/KBm6viyXdqlgsCWX+kIybS6NsCkEE4IIHjBeNgMMK4rTSvpaxyLetj1m547u6YjGrl1wOvXJ6/riJur8D3d5/Hn+P5CBdouLGmqtFBLV6nt+7aR2ZQjx6E90jiXFTYrAX6shz/dWuGrAzkr1yR4fhMf8AZ+DH8TyEQdnjnuJ59OXLP1xATieo7a2ywZ/aMWGeoyMS9+Jg2s5DFLKBp3HIMV7JUJHdnKgiVE1k9MAA95GTuY5PicbZDGonOD1z3gAZ6Y+B/L38gVtQq1NVWXbtGRndwF5JkqoUE95yTmYccxYERWjRTAqMiS0iAQhCBakaQokwARoojQGEYRRGEBhGEURhAcRoojQGEkSJIgTJkSYESDJkGBBimMYpgIYpjGKYCmIY5imApixjFgRIMmRAqeLHeJAIQhAuEmAhABGiiNAYRhFEYQGE93h3kZrL6xbVQTW4yrM9de4faAZgSPfPBPQ/A/SfRlFQCKAMAIoAHQAKAB8oHG/7Ptf/AJA/jU/1Rh5v9f8A5A/jU/1Tsu2AWXSOODzfa/8AyB/Gp/qkjzfa/wDyB/Gp/qnZAscJGhxn+z7X/wCQP41P9Un+z/X/AOQP41P9U7KUilY0ON/2f6//ACB/Gp/qmDxXyX1WlUPfSVQnG8MjqCegJUnH4zpHlb5S3aUIqJWr2mxlLftNqJtHTkNxLfhjvzNa1flnbfQ+nvrqdbV2Fk3VOvPIYZ3DIIB6RpWjGKZ6rcKQ+zY6+6ysMP3kYn/6yizgz/4Wqf4WBD+7ZtP5SDzjFMydRorK+b1ug8WUhfn0mNmApimMYpgKYsYxYESJMiAjCVy1pWYEQhCBeIQhABGiiNAYRhFEYQJPQ/A/SfSGm9hfur9J83nofgfpPpDS+yv3R9JYDssjEsxI2yogCaLoPJ7WrxLt337fSrLGv7XNdmmYNtp2Z6jKAAAAYJ685v6pKdVq0qKB2w1rhEXGWYkgcgPiOfvgWYlN74GZklZ53E7MCQaZ5zuumb3ahfj/AHJ/SaUGm8ec5f2Omb/zbF/eq3fyzU9JwxLFUjUIrMoYhxgAn/DmbrSbeEmdMYNGDTLbgNoztNVgUBjssHQjPf8AA98xn0Ng5GosDyPJbAfwGYnHaPRyhFblehK5z7JKHu6kdc/pFtIb20rf3tWuf3gA35ypkVeRQofAM9X5Zx+UhTyGTk4GT4++Y0pLNBSf8DL/AO3YcfJw31mHquEgIz1uW2c2R1CsFyBvUgkMASM9CM5wRnGcz+MwkvL2Y7ilyAfGpxCvLiyZEgiRJkQIIlRlxlTQFhCEC+EIQARoojQGEYRRGECT0PwP0n0hpvZX7q/SfN56H4H6T6Q03sr91fpLAvkZkxCZUeT5V+Uh0dSlFVrbCQm7JVQoBLEDr1Ax7/npNnl9ezLY1enN1YZUtKMSobqAu/aD78ZmxecTQNZpltQZ7BmLgfYcAFvwKr+BJ7py/ccwO5cD1ttumrtvVFssXfhM42nmpIPQkYOMn9BgcTtycTG8j9ba2hrNwAwNlR57nrUAIzfIgHvAB74ah8mQeP5yRnQ0N4X1/hmi0fpOd+Tmn1WstuqpbTKun2/35dM7iQqgoDz5HnidF8vznho5exbpzn4kr/NOc+QfE10/ErWZ1XIrYKzhBZjqATy3ANkfCZvlnFXlDGS/CvJ7lnAtVSrm8aZWVSyJXqGZrsdVXKeq3MYDEZz7iRjcP45upWxtHrijAlb60dlYZPPkrDA5jOO6bH5x+KLfonak2ZrrsJtbCHaRjYGVueT3dPnLfI/C8J0doBwdLrCxFtqntKC7KMAlQpCtnlmax9Za++Nt6aw5MOWPh4lfljpzmttQyKFChb6lLLyOQQdpHdgxbLKGUuraa7GPYBVzk4yBjn85PGKkPGuH2MosGoqtV1s7OwF6nvq7hg4KqeeefecAz1fKPhmhvp1ipoK6raKXeq+qoJvPZkh1ZAASCOY59+Z0nq4pMRb3/n9rOOJ3x9NX1fYN6u2xPHax/XMxbNNTXbQabms3sA6vXsNZyoxnowO48/d7+U8D4doF4bprrhxB9Rd6Q9p0uqRNiVXbCQlnqtyZMKOZ5npMLjWlGl1y11ah9Rp2p0+rossVVs2Pg4bAGTyPd+E6XyUtH6dSkV17edjEiXatMWOvg7j5MRKZ5mkSJMiAGVvLIjwKoSZEDIhCEAEaKI0BhGEURhAk9D8D9J9Iab2V+6v0nzeeh+B+k+jqD6o+6v0lgX5itE3QJlQjGY/o1e3Z2dez7HZps/dxiXOZUTAr1d3LE8xzMjVWZMxWkVheWmTwqzlyU0tn4amoH8px/gvCbNTxFqqbUqZqCxaxFsUrtUFdrDBzynZfKhc8J1I8Ky37tit+k47wPiNdHEQ9zFUfTWJuHLDFW2c+4blAyeXwmbb49ljy9fj3m91VGnssxobVRGdmqr7KwBRklQpC5GM8xKvIXR8VOlNmhNopNr47LXjTZYBQx7NiVOD3keM23iPEdKaLNvEtNarV2qVS9S3Ol8ZVsHGcDlnqOU8vzSMW0LKrElLrAVBGU3KpD7ep78ZOPV+M301Iy2mJlxz5PwqctNZ8qtfxLT6zT3ahdQl9QHogt7G3mH9lOyUIwyQCMZOefUT3eJ+X+trqs7XSCstWy4s0Op0mMpsI9WzYRjnggD85m+caxkv4bcwKdnrExz6YNRyM9/q8z7vfOjOr3WZ7eysLYanRj2gdVc8xtIU7geYYHly7pM1eGWKT487aw2jLTm4J5L+VCpQuntrU+j2NZTYNR6Pavae0FJGPjzHWLxrjS6jVoa6+zWvSLQqh0sGFJYYKEjGDjr3Ta/NotStqNNdVUUGrtUtYlZHJcKhLA4HI/OeX5wNLRXrKTp6q6wRdWxpVUSzABBwvqkjcRkDujvy4/Tl9NeF5R99MLiX9858XLfvet+sxZkas5Kn7VVB//FM/nmY8jSJEmRAIrRpDQKoScSYFkIQgAjRRGgMIwiiMIEnofgfpPo2n2R90fSfOR6H4H6T6MqPqj7o+ksBiYuYpMjMqIYyi1uUsYzF1D8oGK7ZMUiTGCwqjjabuG6tf/Taj8qi36Tg3oTXayhEZkZ87WT28hmIC+8nA/GfQGsTdpb0+1RePnSwnzvqNa1NunvQgPU3aIT03IysufdnEiOicY81OtTTvZ6WlqhPXRqK7CgIOcNju6krz7+fWaJ5J8AuuNjVCtigZCjru5LtLMPWGMZHMHPMzq3EPPNoW0b2JVcuttoK9iQVTcyFQxcMEZR9rqQMYE5z5vdZUrWLbY4GWPqWdm7blAz/tDKgH4yK83yo4VqESu60AVso7Pa12CG5hwLCcZ5dD4ZHOe3pOMcUSlQLdSXC+q3plTjp6oZLAenIciJZ5ZLV//Pq2W2NYqKliWEFUbcmFT1R3BjjJ6fie08E8n9DqdLTb6Lp3FlNT7lQc81qTzX35nmyZ+MROnThEdnz95I8T1ld1wpW+xyd9oSldQwsDe2wb4t3jMt8quMai66gamt69rOR2mlOmYlsA9WO7kB0xNz0KDScZ4nTpq1YK1ViUhgBjbzwCfW2m0Hb1OMTC84nEPSdKlyoDXVqqlW5VKq52kN6v+E7sg45ch0IM9lctprrfZ55xU5ctd2u281qPjSB+7Y6fyymWA5pqPh2qfKwt/PK5h0RIkyIBIMmBgV4hGxJgTCEIAI0URoDCMIojCBJ6H4H6T6Kp9kfdH0nzqeh+B+k+iKvZH3R9JYEtFJg0UmVGPfqgvXPL3fD/AJiYd2oU/wCIePWZN6jmSOox88D9BPPsKknOeZ58/wAP1MC1HB6EHvl2JVVWM7gOZz+ZmRiFCrkFftAr8wR+s+cjoxc+mpZti2XLUz4zsDbAWx34n0dW2GX7w+onzjryEdd3s1arDd/JWII+SxBHl1hvNFW1OxeI6wV7QpRlrcbSAQvQAcscszQvJLyMe3XanRJqlr7DK7zQt3bYs2qQjnA5c+vL85v+m8stCK1J1Sg4Vlz2ih9uza2SOQzWuQB9rpnloXk1xXT18WusN4Wlg4WwsUV84DDcemQXwT4Cd/wqbju6ZqxjryidvS8tvNvbpNG9/pOmuSsoSE0ldDkbgOTqT4qcd4nP9BxhqRtCVtzyCwbcOXQMrA4nV/Lvj2mu0NqLrqrmYbgqtWpOM7UCIefNj8MTjJmMtK11qdvNjyc43pl6LiT1Wi4FiwJJPaOjHIIPrqQ3f4zO4p5T26isVs1uA+8q2ottQ4HL1XJ55JOc988WE4urc6GzSP8AZvtH71dR/QxTK+Gtml/dZQ371Vmf9IlksiJEmRICBhCBEIYhAmEIQARoojQGEYRRGECT0PwP0n0GtmFH3R9J8+HofgfpO/DoPgPpLAs7f3H5RGu9xi7R4CQQPAfKVFdz57jMMqPA/JZl2IPAfKUNWPD8oEo3uMtFnuMREHgPlLAg8B8oFbvgg+/M4RxLgrajU6qisqrJqr29bOMLdYO74zuuqUBeXLn+k5XoK/8AvrWJ9q3Un52Fv1gebp/N/wAXRQKmtVMDAU2gYxy5Y6c5gaXyE19NuKyEuGVwN+/mOYwV8J2HRcSsurFa7EvWw5NlmxbEIAGCeWQR064PLPOYFD3PbvwDaCUwp3AhRg4I68s8xPLgz1zXike3jp1dbzqPrP8ADQKfIfijnZd/dsSXFlo06MCxZ0DMmAWycY6dccp4483Wsfd2dDNglcqzOFO48jhPDA/DPfO9cd0enuoK1kh8qV9tj7QzlWBHTPjz8J4vB2ZBt54ySCem7A68xnJx9ScZn0a4OVtevu7W6jHWm4nv9nFrvIDWIQrVbWPRW3AnJwMAjnJt83evUEtp3AHMkq4AHiSRynZNVTYllTbi+wq6sRjmSCQPdy902DUauw0ZweaqMEDaMkq3P/rvnzus6ivS34W/bb2dNSOopzrPvTgfDqGrF1TjDIlDEZz7Lbf+JLJncWq2a69Pt6VW/dapv5TMGehyRIkyIBCEIBCEIBJjiuOKoFIEYCXrRLV08DFCxxXMtdNLl00DA7LkfgfpO7g8h90fScbGl5fgfpOwb+Q+A+ksCzMC0q3yC8qGYykgSS8XdAtSWiY6vLVeBXrvY/H9DOSaziiaXj2ottICliST09ehD+s61rG9Q/EfWcK85QxxK3/aTTt89NX/AMpYG9Dyz0JBJvCnPs/tGGPHIXx7oq+cLSVn1LOYOQ47QNnuIOMich3Q3znXp8dZ3WsRPwxXFSs7rWIn4diu85+nK5OosZj1Uq4AznPrD3fWYqecvTA43ugPUor/AIctwzOT7o9tJUZOO4HBBKkjIB8OQM7ePazjp4mHUb/Obp88jZYAMA2I+R7gN5xEbzoUbfa1G7ww+3r49pnp7pyzdFJnO+Kl53eN/Pduv5I1Xt8Nu1vHU1euFlYKhtPbUQRjJFNhHLJ8BKiJ4vk++NVT77FT9/1f5psxolmNDCMiZTUSs1TIphLDXF2wFhJ2wgZirLFSUJdLVtgXqkuRJjrZL0sgZCVy5K5jpbL0tgZC1ibtp+Jq6hlIPId/MHHMGaOtolisveAfwEDeF1o8YzaweM0kKn2V+Qlion2V+Uuxtra0eMj06auqJ9lZYEr+yI2NlXWiXDWiasEr+ysnbX9lflGxstusBUj/AK6zjvnUTHEN329NQR78Ap/LN+DKOYUcvAATG8pOG6TXJWLar0spDKltdte7aTuNbBl9ZdxJHQjJ8ZYkcazDdOhDyF0g6jVP/v6a/pSY6+SGkH/h3b7+rY/6a1muUDnW6W2almGDjuJwAC2BgEnv6mdDHk5pR00lH/yt1T/8QCMOEUL002kH+5d/9bmSbQOaEyN06b6Ig6V6Yfd0em+pQxxcV6Nt+5XVX/pURyGg+TWie7V0rUpYi2tyRzCKrBmdj3KACST4TdLFGTjpnl8O6ZFmucgqbLCp6qbHKn4jODMRnEzM7CMkpZJYzypnkCMsrZY7WStrIEbZMTtIQMcWRxdKYQMldTLV1kwYQPTXWy1ddPIzDdA91dePGWrrx4zXt5k9qYGyrrx4y1df75q4vPjJGpPjA2oa8eMca/3zUxqz4yfTWgbaNf75Pp48ZqXpzeMn05vGBtfp/vinX++ar6c3jD00+MDZzrvfEbXe+a16YfGQdUYGxNrh4yptd754J1Bim4wPbbWjxlLa0Tye0MjeYHpNrJU2rmDmGYGU2qlZ1EohAsNsUvFhAndCRCAQhCAQhCAQhCAQhCAQhCAQhCAQhCAQhCAQhCAQhCAQhCAQhCAQhCAQhCAQhCAQhCAQhCAQhCAQhCAQhCAQhCAQhCAQhCAQhCAQhCAQhCAQhCAQhCAQhCAQhCB//9k="/>
          <p:cNvSpPr>
            <a:spLocks noChangeAspect="1" noChangeArrowheads="1"/>
          </p:cNvSpPr>
          <p:nvPr/>
        </p:nvSpPr>
        <p:spPr bwMode="auto">
          <a:xfrm>
            <a:off x="63500" y="-763588"/>
            <a:ext cx="1571625" cy="1571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http://t2.gstatic.com/images?q=tbn:ANd9GcSiR7lD_Hc8ld_SHSzPM_cxBOt1ASNvNdnKFoC0qOpm0rCcfZ_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657600"/>
            <a:ext cx="3581400" cy="2819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ustom 6">
      <a:dk1>
        <a:srgbClr val="FFFFFF"/>
      </a:dk1>
      <a:lt1>
        <a:srgbClr val="424242"/>
      </a:lt1>
      <a:dk2>
        <a:srgbClr val="C00000"/>
      </a:dk2>
      <a:lt2>
        <a:srgbClr val="FFFFFF"/>
      </a:lt2>
      <a:accent1>
        <a:srgbClr val="600000"/>
      </a:accent1>
      <a:accent2>
        <a:srgbClr val="FADAB5"/>
      </a:accent2>
      <a:accent3>
        <a:srgbClr val="C00000"/>
      </a:accent3>
      <a:accent4>
        <a:srgbClr val="434343"/>
      </a:accent4>
      <a:accent5>
        <a:srgbClr val="4E74A3"/>
      </a:accent5>
      <a:accent6>
        <a:srgbClr val="636363"/>
      </a:accent6>
      <a:hlink>
        <a:srgbClr val="434343"/>
      </a:hlink>
      <a:folHlink>
        <a:srgbClr val="60000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</TotalTime>
  <Words>76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Input Processing Output Storage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 Processing Output Services</dc:title>
  <dc:creator>stu455ce</dc:creator>
  <cp:lastModifiedBy>stu455ce</cp:lastModifiedBy>
  <cp:revision>8</cp:revision>
  <dcterms:created xsi:type="dcterms:W3CDTF">2011-10-06T13:16:35Z</dcterms:created>
  <dcterms:modified xsi:type="dcterms:W3CDTF">2011-10-10T13:33:31Z</dcterms:modified>
</cp:coreProperties>
</file>